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6" r:id="rId3"/>
    <p:sldId id="261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687"/>
  </p:normalViewPr>
  <p:slideViewPr>
    <p:cSldViewPr snapToGrid="0" snapToObjects="1">
      <p:cViewPr varScale="1">
        <p:scale>
          <a:sx n="136" d="100"/>
          <a:sy n="136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14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E46FEF-605F-8445-95A3-6EC6EDB650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2E758-9C49-024B-8E6C-73903DD29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4AE01-10D9-8743-BA70-61AB7112ECA3}" type="datetimeFigureOut">
              <a:rPr lang="en-FR" smtClean="0"/>
              <a:t>3/2/22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54547-F6A9-6147-9BC1-F3EAFBBBDC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91B5F-852A-504B-8D02-FAA1CF8647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E6028-0CBF-5C4F-B5A6-FA8314AA3D49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6242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5248B-C113-EC4F-B9E6-0FA5BC8E6EF4}" type="datetimeFigureOut">
              <a:rPr lang="en-FR" smtClean="0"/>
              <a:t>3/2/22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5C3A-AA17-324C-90C0-65B4B5D4EAC0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8967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3630" y="354711"/>
            <a:ext cx="9984739" cy="51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14094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343991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36454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11405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29500" y="470535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13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42767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20250" y="6064601"/>
            <a:ext cx="1210033" cy="7337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39450" y="6095998"/>
            <a:ext cx="1101012" cy="6621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3800" y="6105523"/>
            <a:ext cx="1914525" cy="6667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211755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2950" y="219075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8700" y="6191248"/>
            <a:ext cx="1590675" cy="5619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91650" y="6172198"/>
            <a:ext cx="390525" cy="600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3630" y="354711"/>
            <a:ext cx="9984739" cy="51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6469" y="1409826"/>
            <a:ext cx="9259061" cy="277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9140" y="6527072"/>
            <a:ext cx="2228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0D0D0D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159970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eotraces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eotrace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eotrace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races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races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races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traces.org/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races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trace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races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races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races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184" y="4551934"/>
            <a:ext cx="6447155" cy="146240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 lvl="0" indent="2602230" algn="r" defTabSz="914400" rtl="0" eaLnBrk="1" fontAlgn="auto" latinLnBrk="0" hangingPunct="1">
              <a:lnSpc>
                <a:spcPct val="809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1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ACCESSING </a:t>
            </a:r>
            <a:r>
              <a:rPr kumimoji="0" sz="3600" b="0" i="0" u="none" strike="noStrike" kern="1200" cap="none" spc="1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</a:t>
            </a:r>
            <a:r>
              <a:rPr kumimoji="0" sz="3600" b="0" i="0" u="none" strike="noStrike" kern="1200" cap="none" spc="-9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600" b="0" i="0" u="none" strike="noStrike" kern="1200" cap="none" spc="1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GEOTRACES</a:t>
            </a:r>
            <a:r>
              <a:rPr kumimoji="0" sz="3600" b="0" i="0" u="none" strike="noStrike" kern="1200" cap="none" spc="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600" b="0" i="0" u="none" strike="noStrike" kern="1200" cap="none" spc="1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INTERMEDIATE </a:t>
            </a:r>
            <a:r>
              <a:rPr kumimoji="0" sz="3600" b="0" i="0" u="none" strike="noStrike" kern="1200" cap="none" spc="-9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600" b="0" i="0" u="none" strike="noStrike" kern="1200" cap="none" spc="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r>
              <a:rPr kumimoji="0" sz="3600" b="0" i="0" u="none" strike="noStrike" kern="1200" cap="none" spc="3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600" b="0" i="0" u="none" strike="noStrike" kern="1200" cap="none" spc="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PRODUCT</a:t>
            </a:r>
            <a:r>
              <a:rPr kumimoji="0" sz="3600" b="0" i="0" u="none" strike="noStrike" kern="1200" cap="none" spc="3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600" b="0" i="0" u="none" strike="noStrike" kern="1200" cap="none" spc="1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2021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6783" y="4801787"/>
            <a:ext cx="3044190" cy="764312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50" b="1" i="0" u="none" strike="noStrike" kern="1200" cap="none" spc="-1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Reiner</a:t>
            </a:r>
            <a:r>
              <a:rPr kumimoji="0" lang="es-ES" sz="1550" b="1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s-ES" sz="1550" b="1" i="0" u="none" strike="noStrike" kern="1200" cap="none" spc="-1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Schlitzer</a:t>
            </a:r>
            <a:r>
              <a:rPr kumimoji="0" lang="es-ES" sz="1550" b="1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50" spc="-10" dirty="0">
                <a:solidFill>
                  <a:srgbClr val="0D0D0D"/>
                </a:solidFill>
                <a:latin typeface="Century Gothic"/>
                <a:cs typeface="Century Gothic"/>
              </a:rPr>
              <a:t>Alfred </a:t>
            </a:r>
            <a:r>
              <a:rPr lang="es-ES" sz="1550" spc="-10" dirty="0" err="1">
                <a:solidFill>
                  <a:srgbClr val="0D0D0D"/>
                </a:solidFill>
                <a:latin typeface="Century Gothic"/>
                <a:cs typeface="Century Gothic"/>
              </a:rPr>
              <a:t>Wegener</a:t>
            </a:r>
            <a:r>
              <a:rPr lang="es-ES" sz="1550" spc="-1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lang="es-ES" sz="1550" spc="-10" dirty="0" err="1">
                <a:solidFill>
                  <a:srgbClr val="0D0D0D"/>
                </a:solidFill>
                <a:latin typeface="Century Gothic"/>
                <a:cs typeface="Century Gothic"/>
              </a:rPr>
              <a:t>Institute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126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630" y="129539"/>
            <a:ext cx="78251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5" dirty="0"/>
              <a:t>IDP2021</a:t>
            </a:r>
            <a:r>
              <a:rPr spc="190" dirty="0"/>
              <a:t> </a:t>
            </a:r>
            <a:r>
              <a:rPr spc="75" dirty="0"/>
              <a:t>SUBSETTING</a:t>
            </a:r>
            <a:r>
              <a:rPr spc="310" dirty="0"/>
              <a:t> </a:t>
            </a:r>
            <a:r>
              <a:rPr dirty="0"/>
              <a:t>AND</a:t>
            </a:r>
            <a:r>
              <a:rPr spc="370" dirty="0"/>
              <a:t> </a:t>
            </a:r>
            <a:r>
              <a:rPr spc="55" dirty="0"/>
              <a:t>EXTRACTION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1400" y="6182606"/>
            <a:ext cx="7489825" cy="5518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15895" algn="l"/>
              </a:tabLst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2"/>
              </a:rPr>
              <a:t>www.geotraces.org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2734945" marR="0" lvl="0" indent="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7355205" algn="l"/>
              </a:tabLst>
              <a:defRPr/>
            </a:pP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-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7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-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-8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</a:t>
            </a:r>
            <a:r>
              <a:rPr kumimoji="0" sz="1425" b="0" i="0" u="none" strike="noStrike" kern="1200" cap="none" spc="-7" normalizeH="0" baseline="11695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13</a:t>
            </a:r>
            <a:endParaRPr kumimoji="0" sz="1425" b="0" i="0" u="none" strike="noStrike" kern="1200" cap="none" spc="0" normalizeH="0" baseline="1169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630" y="754062"/>
            <a:ext cx="34569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geotraces.webodv.awi.de/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6150" y="1200149"/>
            <a:ext cx="8372475" cy="56578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2655506"/>
            <a:ext cx="10020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30734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Cruises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Time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range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630" y="129539"/>
            <a:ext cx="78251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5" dirty="0"/>
              <a:t>IDP2021</a:t>
            </a:r>
            <a:r>
              <a:rPr spc="190" dirty="0"/>
              <a:t> </a:t>
            </a:r>
            <a:r>
              <a:rPr spc="75" dirty="0"/>
              <a:t>SUBSETTING</a:t>
            </a:r>
            <a:r>
              <a:rPr spc="310" dirty="0"/>
              <a:t> </a:t>
            </a:r>
            <a:r>
              <a:rPr dirty="0"/>
              <a:t>AND</a:t>
            </a:r>
            <a:r>
              <a:rPr spc="370" dirty="0"/>
              <a:t> </a:t>
            </a:r>
            <a:r>
              <a:rPr spc="55" dirty="0"/>
              <a:t>EXTRACTION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1400" y="6182606"/>
            <a:ext cx="7489825" cy="5518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15895" algn="l"/>
              </a:tabLst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2"/>
              </a:rPr>
              <a:t>www.geotraces.org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2734945" marR="0" lvl="0" indent="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7355205" algn="l"/>
              </a:tabLst>
              <a:defRPr/>
            </a:pP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-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7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-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-8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</a:t>
            </a:r>
            <a:r>
              <a:rPr kumimoji="0" sz="1425" b="0" i="0" u="none" strike="noStrike" kern="1200" cap="none" spc="-7" normalizeH="0" baseline="11695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14</a:t>
            </a:r>
            <a:endParaRPr kumimoji="0" sz="1425" b="0" i="0" u="none" strike="noStrike" kern="1200" cap="none" spc="0" normalizeH="0" baseline="1169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630" y="754062"/>
            <a:ext cx="34569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geotraces.webodv.awi.de/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0425" y="1257300"/>
            <a:ext cx="8296275" cy="56006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2655506"/>
            <a:ext cx="17303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1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  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gr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ps</a:t>
            </a:r>
            <a:r>
              <a:rPr kumimoji="0" sz="1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 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</a:t>
            </a:r>
            <a:r>
              <a:rPr kumimoji="0" sz="1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entries)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630" y="129539"/>
            <a:ext cx="78251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5" dirty="0"/>
              <a:t>IDP2021</a:t>
            </a:r>
            <a:r>
              <a:rPr spc="190" dirty="0"/>
              <a:t> </a:t>
            </a:r>
            <a:r>
              <a:rPr spc="75" dirty="0"/>
              <a:t>SUBSETTING</a:t>
            </a:r>
            <a:r>
              <a:rPr spc="310" dirty="0"/>
              <a:t> </a:t>
            </a:r>
            <a:r>
              <a:rPr dirty="0"/>
              <a:t>AND</a:t>
            </a:r>
            <a:r>
              <a:rPr spc="370" dirty="0"/>
              <a:t> </a:t>
            </a:r>
            <a:r>
              <a:rPr spc="55" dirty="0"/>
              <a:t>EXTRACTION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1400" y="6182606"/>
            <a:ext cx="7489825" cy="5518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15895" algn="l"/>
              </a:tabLst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2"/>
              </a:rPr>
              <a:t>www.geotraces.org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2734945" marR="0" lvl="0" indent="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7355205" algn="l"/>
              </a:tabLst>
              <a:defRPr/>
            </a:pP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-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7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-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-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-8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550" b="0" i="0" u="none" strike="noStrike" kern="1200" cap="none" spc="4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</a:t>
            </a:r>
            <a:r>
              <a:rPr kumimoji="0" sz="1425" b="0" i="0" u="none" strike="noStrike" kern="1200" cap="none" spc="-7" normalizeH="0" baseline="11695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15</a:t>
            </a:r>
            <a:endParaRPr kumimoji="0" sz="1425" b="0" i="0" u="none" strike="noStrike" kern="1200" cap="none" spc="0" normalizeH="0" baseline="1169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630" y="754062"/>
            <a:ext cx="34569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geotraces.webodv.awi.de/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4225" y="1238249"/>
            <a:ext cx="8324850" cy="56197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2655506"/>
            <a:ext cx="1859280" cy="157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ut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4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Receive: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z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630" y="354711"/>
            <a:ext cx="42614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ACCESS</a:t>
            </a:r>
            <a:r>
              <a:rPr kumimoji="0" sz="3200" b="0" i="0" u="none" strike="noStrike" kern="1200" cap="none" spc="4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</a:t>
            </a:r>
            <a:r>
              <a:rPr kumimoji="0" sz="3200" b="0" i="0" u="none" strike="noStrike" kern="1200" cap="none" spc="2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IDP2021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581150"/>
            <a:ext cx="10382250" cy="4257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66184" y="1191831"/>
            <a:ext cx="3004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92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www.geotraces.org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2201" y="3252851"/>
            <a:ext cx="1733550" cy="285750"/>
          </a:xfrm>
          <a:custGeom>
            <a:avLst/>
            <a:gdLst/>
            <a:ahLst/>
            <a:cxnLst/>
            <a:rect l="l" t="t" r="r" b="b"/>
            <a:pathLst>
              <a:path w="1733550" h="285750">
                <a:moveTo>
                  <a:pt x="0" y="285750"/>
                </a:moveTo>
                <a:lnTo>
                  <a:pt x="1733550" y="285750"/>
                </a:lnTo>
                <a:lnTo>
                  <a:pt x="17335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47625">
            <a:solidFill>
              <a:srgbClr val="FF92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630" y="354711"/>
            <a:ext cx="42614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ACCESS</a:t>
            </a:r>
            <a:r>
              <a:rPr kumimoji="0" sz="3200" b="0" i="0" u="none" strike="noStrike" kern="1200" cap="none" spc="4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</a:t>
            </a:r>
            <a:r>
              <a:rPr kumimoji="0" sz="3200" b="0" i="0" u="none" strike="noStrike" kern="1200" cap="none" spc="2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IDP2021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8700" y="1389252"/>
            <a:ext cx="9715500" cy="4450080"/>
            <a:chOff x="1028700" y="1389252"/>
            <a:chExt cx="9715500" cy="4450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857375"/>
              <a:ext cx="9715500" cy="3981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4826" y="1389252"/>
              <a:ext cx="706755" cy="799465"/>
            </a:xfrm>
            <a:custGeom>
              <a:avLst/>
              <a:gdLst/>
              <a:ahLst/>
              <a:cxnLst/>
              <a:rect l="l" t="t" r="r" b="b"/>
              <a:pathLst>
                <a:path w="706754" h="799464">
                  <a:moveTo>
                    <a:pt x="40640" y="645033"/>
                  </a:moveTo>
                  <a:lnTo>
                    <a:pt x="0" y="799464"/>
                  </a:lnTo>
                  <a:lnTo>
                    <a:pt x="147954" y="739267"/>
                  </a:lnTo>
                  <a:lnTo>
                    <a:pt x="132479" y="725677"/>
                  </a:lnTo>
                  <a:lnTo>
                    <a:pt x="96393" y="725677"/>
                  </a:lnTo>
                  <a:lnTo>
                    <a:pt x="60705" y="694309"/>
                  </a:lnTo>
                  <a:lnTo>
                    <a:pt x="76407" y="676440"/>
                  </a:lnTo>
                  <a:lnTo>
                    <a:pt x="40640" y="645033"/>
                  </a:lnTo>
                  <a:close/>
                </a:path>
                <a:path w="706754" h="799464">
                  <a:moveTo>
                    <a:pt x="76407" y="676440"/>
                  </a:moveTo>
                  <a:lnTo>
                    <a:pt x="60705" y="694309"/>
                  </a:lnTo>
                  <a:lnTo>
                    <a:pt x="96393" y="725677"/>
                  </a:lnTo>
                  <a:lnTo>
                    <a:pt x="112112" y="707793"/>
                  </a:lnTo>
                  <a:lnTo>
                    <a:pt x="76407" y="676440"/>
                  </a:lnTo>
                  <a:close/>
                </a:path>
                <a:path w="706754" h="799464">
                  <a:moveTo>
                    <a:pt x="112112" y="707793"/>
                  </a:moveTo>
                  <a:lnTo>
                    <a:pt x="96393" y="725677"/>
                  </a:lnTo>
                  <a:lnTo>
                    <a:pt x="132479" y="725677"/>
                  </a:lnTo>
                  <a:lnTo>
                    <a:pt x="112112" y="707793"/>
                  </a:lnTo>
                  <a:close/>
                </a:path>
                <a:path w="706754" h="799464">
                  <a:moveTo>
                    <a:pt x="670814" y="0"/>
                  </a:moveTo>
                  <a:lnTo>
                    <a:pt x="76407" y="676440"/>
                  </a:lnTo>
                  <a:lnTo>
                    <a:pt x="112112" y="707793"/>
                  </a:lnTo>
                  <a:lnTo>
                    <a:pt x="706627" y="31369"/>
                  </a:lnTo>
                  <a:lnTo>
                    <a:pt x="670814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66184" y="1191831"/>
            <a:ext cx="3004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92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www.geotraces.org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630" y="342011"/>
            <a:ext cx="10763692" cy="101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>
                <a:tab pos="7357745" algn="l"/>
              </a:tabLst>
              <a:defRPr/>
            </a:pPr>
            <a:r>
              <a:rPr kumimoji="0" sz="32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3200" b="0" i="0" u="none" strike="noStrike" kern="1200" cap="none" spc="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CC</a:t>
            </a:r>
            <a:r>
              <a:rPr kumimoji="0" sz="3200" b="0" i="0" u="none" strike="noStrike" kern="1200" cap="none" spc="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3200" b="0" i="0" u="none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3200" b="0" i="0" u="none" strike="noStrike" kern="1200" cap="none" spc="4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3200" b="0" i="0" u="none" strike="noStrike" kern="1200" cap="none" spc="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</a:t>
            </a:r>
            <a:r>
              <a:rPr kumimoji="0" sz="32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3200" b="0" i="0" u="none" strike="noStrike" kern="1200" cap="none" spc="3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3200" b="0" i="0" u="none" strike="noStrike" kern="1200" cap="none" spc="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3200" b="0" i="0" u="none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</a:t>
            </a:r>
            <a:r>
              <a:rPr kumimoji="0" sz="3200" b="0" i="0" u="none" strike="noStrike" kern="1200" cap="none" spc="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2021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</a:t>
            </a:r>
            <a:r>
              <a:rPr kumimoji="0" sz="3200" b="0" i="0" u="none" strike="noStrike" kern="1200" cap="none" spc="20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3200" b="0" i="0" u="none" strike="noStrike" kern="1200" cap="none" spc="20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Reiner Schlitzer (AWI)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>
                <a:tab pos="7357745" algn="l"/>
              </a:tabLst>
              <a:defRPr/>
            </a:pP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</a:t>
            </a:r>
            <a:r>
              <a:rPr kumimoji="0" sz="3200" b="0" i="0" u="none" strike="noStrike" kern="1200" cap="none" spc="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3200" b="0" i="0" u="none" strike="noStrike" kern="1200" cap="none" spc="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3200" b="0" i="0" u="none" strike="noStrike" kern="1200" cap="none" spc="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32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3200" b="0" i="0" u="none" strike="noStrike" kern="1200" cap="none" spc="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3200" b="0" i="0" u="none" strike="noStrike" kern="1200" cap="none" spc="1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lang="en-US" sz="320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kumimoji="0" sz="32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3200" b="0" i="0" u="none" strike="noStrike" kern="1200" cap="none" spc="1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</a:t>
            </a:r>
            <a:r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8700" y="1857375"/>
            <a:ext cx="9715500" cy="3981450"/>
            <a:chOff x="1028700" y="1857375"/>
            <a:chExt cx="9715500" cy="3981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857375"/>
              <a:ext cx="9715500" cy="3981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62651" y="3576701"/>
              <a:ext cx="1743075" cy="285750"/>
            </a:xfrm>
            <a:custGeom>
              <a:avLst/>
              <a:gdLst/>
              <a:ahLst/>
              <a:cxnLst/>
              <a:rect l="l" t="t" r="r" b="b"/>
              <a:pathLst>
                <a:path w="1743075" h="285750">
                  <a:moveTo>
                    <a:pt x="0" y="285750"/>
                  </a:moveTo>
                  <a:lnTo>
                    <a:pt x="1743075" y="285750"/>
                  </a:lnTo>
                  <a:lnTo>
                    <a:pt x="174307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47625">
              <a:solidFill>
                <a:srgbClr val="FF92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20540" y="1424228"/>
            <a:ext cx="3004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92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www.geotraces.org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630" y="354711"/>
            <a:ext cx="41084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i="1" spc="80" dirty="0">
                <a:latin typeface="Century Gothic"/>
                <a:cs typeface="Century Gothic"/>
              </a:rPr>
              <a:t>eGEOTRACES</a:t>
            </a:r>
            <a:r>
              <a:rPr i="1" spc="220" dirty="0">
                <a:latin typeface="Century Gothic"/>
                <a:cs typeface="Century Gothic"/>
              </a:rPr>
              <a:t> </a:t>
            </a:r>
            <a:r>
              <a:rPr dirty="0"/>
              <a:t>ATLAS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3046" y="432117"/>
            <a:ext cx="2670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https://egeotraces.org/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6275" y="1381125"/>
            <a:ext cx="4714875" cy="3171825"/>
            <a:chOff x="676275" y="1381125"/>
            <a:chExt cx="4714875" cy="3171825"/>
          </a:xfrm>
        </p:grpSpPr>
        <p:sp>
          <p:nvSpPr>
            <p:cNvPr id="5" name="object 5"/>
            <p:cNvSpPr/>
            <p:nvPr/>
          </p:nvSpPr>
          <p:spPr>
            <a:xfrm>
              <a:off x="1138237" y="1843151"/>
              <a:ext cx="3124200" cy="257175"/>
            </a:xfrm>
            <a:custGeom>
              <a:avLst/>
              <a:gdLst/>
              <a:ahLst/>
              <a:cxnLst/>
              <a:rect l="l" t="t" r="r" b="b"/>
              <a:pathLst>
                <a:path w="3124200" h="257175">
                  <a:moveTo>
                    <a:pt x="0" y="257175"/>
                  </a:moveTo>
                  <a:lnTo>
                    <a:pt x="3124200" y="257175"/>
                  </a:lnTo>
                  <a:lnTo>
                    <a:pt x="3124200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275" y="1381125"/>
              <a:ext cx="4714875" cy="31718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57701" y="3805301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95250"/>
                  </a:moveTo>
                  <a:lnTo>
                    <a:pt x="171450" y="95250"/>
                  </a:lnTo>
                  <a:lnTo>
                    <a:pt x="171450" y="0"/>
                  </a:lnTo>
                  <a:lnTo>
                    <a:pt x="0" y="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70430" y="4826063"/>
            <a:ext cx="1743075" cy="864869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1463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835" algn="l"/>
              </a:tabLst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269	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3D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scenes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00750" y="1143000"/>
            <a:ext cx="5895975" cy="4686300"/>
            <a:chOff x="6000750" y="1143000"/>
            <a:chExt cx="5895975" cy="46863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50" y="1143000"/>
              <a:ext cx="4276725" cy="3124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8225" y="3400425"/>
              <a:ext cx="3238500" cy="24288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5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630" y="354711"/>
            <a:ext cx="56140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ACCESS</a:t>
            </a:r>
            <a:r>
              <a:rPr kumimoji="0" sz="3200" b="0" i="0" u="none" strike="noStrike" kern="1200" cap="none" spc="4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</a:t>
            </a:r>
            <a:r>
              <a:rPr kumimoji="0" sz="3200" b="0" i="0" u="none" strike="noStrike" kern="1200" cap="none" spc="2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IDP2021:</a:t>
            </a:r>
            <a:r>
              <a:rPr kumimoji="0" sz="3200" b="0" i="0" u="none" strike="noStrike" kern="1200" cap="none" spc="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9175" y="1628775"/>
            <a:ext cx="10277475" cy="4210050"/>
            <a:chOff x="1019175" y="1628775"/>
            <a:chExt cx="10277475" cy="4210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175" y="1628775"/>
              <a:ext cx="10277475" cy="42100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62826" y="3033775"/>
              <a:ext cx="47625" cy="628650"/>
            </a:xfrm>
            <a:custGeom>
              <a:avLst/>
              <a:gdLst/>
              <a:ahLst/>
              <a:cxnLst/>
              <a:rect l="l" t="t" r="r" b="b"/>
              <a:pathLst>
                <a:path w="47625" h="628650">
                  <a:moveTo>
                    <a:pt x="0" y="0"/>
                  </a:moveTo>
                  <a:lnTo>
                    <a:pt x="13080" y="0"/>
                  </a:lnTo>
                  <a:lnTo>
                    <a:pt x="23749" y="1650"/>
                  </a:lnTo>
                  <a:lnTo>
                    <a:pt x="23749" y="3937"/>
                  </a:lnTo>
                  <a:lnTo>
                    <a:pt x="23749" y="310261"/>
                  </a:lnTo>
                  <a:lnTo>
                    <a:pt x="23749" y="312547"/>
                  </a:lnTo>
                  <a:lnTo>
                    <a:pt x="34417" y="314325"/>
                  </a:lnTo>
                  <a:lnTo>
                    <a:pt x="47625" y="314325"/>
                  </a:lnTo>
                  <a:lnTo>
                    <a:pt x="34417" y="314325"/>
                  </a:lnTo>
                  <a:lnTo>
                    <a:pt x="23749" y="315975"/>
                  </a:lnTo>
                  <a:lnTo>
                    <a:pt x="23749" y="318262"/>
                  </a:lnTo>
                  <a:lnTo>
                    <a:pt x="23749" y="624586"/>
                  </a:lnTo>
                  <a:lnTo>
                    <a:pt x="23749" y="626872"/>
                  </a:lnTo>
                  <a:lnTo>
                    <a:pt x="13080" y="628650"/>
                  </a:lnTo>
                  <a:lnTo>
                    <a:pt x="0" y="628650"/>
                  </a:lnTo>
                </a:path>
              </a:pathLst>
            </a:custGeom>
            <a:ln w="9534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767451" y="2795650"/>
              <a:ext cx="1743075" cy="828675"/>
            </a:xfrm>
            <a:custGeom>
              <a:avLst/>
              <a:gdLst/>
              <a:ahLst/>
              <a:cxnLst/>
              <a:rect l="l" t="t" r="r" b="b"/>
              <a:pathLst>
                <a:path w="1743075" h="828675">
                  <a:moveTo>
                    <a:pt x="0" y="828675"/>
                  </a:moveTo>
                  <a:lnTo>
                    <a:pt x="1743075" y="828675"/>
                  </a:lnTo>
                  <a:lnTo>
                    <a:pt x="1743075" y="0"/>
                  </a:lnTo>
                  <a:lnTo>
                    <a:pt x="0" y="0"/>
                  </a:lnTo>
                  <a:lnTo>
                    <a:pt x="0" y="828675"/>
                  </a:lnTo>
                  <a:close/>
                </a:path>
              </a:pathLst>
            </a:custGeom>
            <a:ln w="47625">
              <a:solidFill>
                <a:srgbClr val="FF92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66184" y="1191831"/>
            <a:ext cx="3004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92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www.geotraces.org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630" y="354711"/>
            <a:ext cx="463867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5" dirty="0"/>
              <a:t>IDP2021</a:t>
            </a:r>
            <a:r>
              <a:rPr spc="145" dirty="0"/>
              <a:t> </a:t>
            </a:r>
            <a:r>
              <a:rPr spc="30" dirty="0"/>
              <a:t>DATA</a:t>
            </a:r>
            <a:r>
              <a:rPr spc="300" dirty="0"/>
              <a:t> </a:t>
            </a:r>
            <a:r>
              <a:rPr spc="35" dirty="0"/>
              <a:t>ACCESS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2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6469" y="1409826"/>
            <a:ext cx="8457565" cy="2772410"/>
          </a:xfrm>
          <a:prstGeom prst="rect">
            <a:avLst/>
          </a:prstGeom>
        </p:spPr>
        <p:txBody>
          <a:bodyPr vert="horz" wrap="square" lIns="0" tIns="325755" rIns="0" bIns="0" rtlCol="0">
            <a:spAutoFit/>
          </a:bodyPr>
          <a:lstStyle/>
          <a:p>
            <a:pPr marL="469900" marR="0" lvl="0" indent="-457834" algn="l" defTabSz="914400" rtl="0" eaLnBrk="1" fontAlgn="auto" latinLnBrk="0" hangingPunct="1">
              <a:lnSpc>
                <a:spcPct val="100000"/>
              </a:lnSpc>
              <a:spcBef>
                <a:spcPts val="2565"/>
              </a:spcBef>
              <a:spcAft>
                <a:spcPts val="0"/>
              </a:spcAft>
              <a:buClrTx/>
              <a:buSzTx/>
              <a:buFont typeface="Century Gothic"/>
              <a:buAutoNum type="arabicPlain"/>
              <a:tabLst>
                <a:tab pos="470534" algn="l"/>
              </a:tabLst>
              <a:defRPr/>
            </a:pPr>
            <a:r>
              <a:rPr kumimoji="0" sz="395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Bulk</a:t>
            </a:r>
            <a:r>
              <a:rPr kumimoji="0" sz="395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(full</a:t>
            </a:r>
            <a:r>
              <a:rPr kumimoji="0" sz="395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packages)</a:t>
            </a:r>
            <a:r>
              <a:rPr kumimoji="0" sz="3950" b="1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download</a:t>
            </a:r>
            <a:endParaRPr kumimoji="0" sz="3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69900" marR="0" lvl="0" indent="-457834" algn="l" defTabSz="914400" rtl="0" eaLnBrk="1" fontAlgn="auto" latinLnBrk="0" hangingPunct="1">
              <a:lnSpc>
                <a:spcPct val="100000"/>
              </a:lnSpc>
              <a:spcBef>
                <a:spcPts val="2470"/>
              </a:spcBef>
              <a:spcAft>
                <a:spcPts val="0"/>
              </a:spcAft>
              <a:buClrTx/>
              <a:buSzTx/>
              <a:buFont typeface="Century Gothic"/>
              <a:buAutoNum type="arabicPlain"/>
              <a:tabLst>
                <a:tab pos="470534" algn="l"/>
              </a:tabLst>
              <a:defRPr/>
            </a:pPr>
            <a:r>
              <a:rPr kumimoji="0" sz="395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Online</a:t>
            </a:r>
            <a:r>
              <a:rPr kumimoji="0" sz="39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subsetting</a:t>
            </a:r>
            <a:r>
              <a:rPr kumimoji="0" sz="3950" b="1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and</a:t>
            </a:r>
            <a:r>
              <a:rPr kumimoji="0" sz="3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extraction</a:t>
            </a:r>
            <a:endParaRPr kumimoji="0" sz="3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69900" marR="0" lvl="0" indent="-457834" algn="l" defTabSz="914400" rtl="0" eaLnBrk="1" fontAlgn="auto" latinLnBrk="0" hangingPunct="1">
              <a:lnSpc>
                <a:spcPct val="100000"/>
              </a:lnSpc>
              <a:spcBef>
                <a:spcPts val="2470"/>
              </a:spcBef>
              <a:spcAft>
                <a:spcPts val="0"/>
              </a:spcAft>
              <a:buClrTx/>
              <a:buSzTx/>
              <a:buFont typeface="Century Gothic"/>
              <a:buAutoNum type="arabicPlain"/>
              <a:tabLst>
                <a:tab pos="470534" algn="l"/>
              </a:tabLst>
              <a:defRPr/>
            </a:pPr>
            <a:r>
              <a:rPr kumimoji="0" sz="395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Online</a:t>
            </a:r>
            <a:r>
              <a:rPr kumimoji="0" sz="395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analysis</a:t>
            </a:r>
            <a:r>
              <a:rPr kumimoji="0" sz="3950" b="1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and</a:t>
            </a:r>
            <a:r>
              <a:rPr kumimoji="0" sz="3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9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visualization</a:t>
            </a:r>
            <a:endParaRPr kumimoji="0" sz="3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630" y="4808156"/>
            <a:ext cx="8870950" cy="7639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18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New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Agreement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to</a:t>
            </a:r>
            <a:r>
              <a:rPr kumimoji="0" sz="2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IDP2021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Fair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r>
              <a:rPr kumimoji="0" sz="24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Use</a:t>
            </a:r>
            <a:r>
              <a:rPr kumimoji="0" sz="24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Statement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required,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but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registration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and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login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are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longer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necessary.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630" y="354711"/>
            <a:ext cx="42614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ACCESS</a:t>
            </a:r>
            <a:r>
              <a:rPr kumimoji="0" sz="3200" b="0" i="0" u="none" strike="noStrike" kern="1200" cap="none" spc="4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</a:t>
            </a:r>
            <a:r>
              <a:rPr kumimoji="0" sz="3200" b="0" i="0" u="none" strike="noStrike" kern="1200" cap="none" spc="2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IDP2021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581150"/>
            <a:ext cx="10382250" cy="4257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66184" y="1191831"/>
            <a:ext cx="3004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92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www.geotraces.org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2201" y="2786126"/>
            <a:ext cx="1733550" cy="285750"/>
          </a:xfrm>
          <a:custGeom>
            <a:avLst/>
            <a:gdLst/>
            <a:ahLst/>
            <a:cxnLst/>
            <a:rect l="l" t="t" r="r" b="b"/>
            <a:pathLst>
              <a:path w="1733550" h="285750">
                <a:moveTo>
                  <a:pt x="0" y="285750"/>
                </a:moveTo>
                <a:lnTo>
                  <a:pt x="1733550" y="285750"/>
                </a:lnTo>
                <a:lnTo>
                  <a:pt x="17335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47625">
            <a:solidFill>
              <a:srgbClr val="FF92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630" y="354711"/>
            <a:ext cx="54286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5" dirty="0"/>
              <a:t>IDP2021</a:t>
            </a:r>
            <a:r>
              <a:rPr spc="185" dirty="0"/>
              <a:t> </a:t>
            </a:r>
            <a:r>
              <a:rPr spc="70" dirty="0"/>
              <a:t>BULK</a:t>
            </a:r>
            <a:r>
              <a:rPr spc="204" dirty="0"/>
              <a:t> </a:t>
            </a:r>
            <a:r>
              <a:rPr spc="45" dirty="0"/>
              <a:t>DOWNLOAD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3816" y="2682176"/>
            <a:ext cx="2788920" cy="266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Five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Packages: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Seawater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Discrete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Sample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 </a:t>
            </a:r>
            <a:r>
              <a:rPr kumimoji="0" sz="1400" b="0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Seawater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Sensor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1186815" lvl="0" indent="0" algn="l" defTabSz="914400" rtl="0" eaLnBrk="1" fontAlgn="auto" latinLnBrk="0" hangingPunct="1">
              <a:lnSpc>
                <a:spcPts val="165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Aerosol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 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Precipitation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y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Three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Formats: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1974214" lvl="0" indent="0" algn="l" defTabSz="914400" rtl="0" eaLnBrk="1" fontAlgn="auto" latinLnBrk="0" hangingPunct="1">
              <a:lnSpc>
                <a:spcPts val="165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csv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ASCII </a:t>
            </a:r>
            <a:r>
              <a:rPr kumimoji="0" sz="1400" b="0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netCDF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ODV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282" y="1558226"/>
            <a:ext cx="54794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www.bodc.ac.uk/geotraces/data/idp2021/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33350"/>
            <a:ext cx="4305300" cy="6591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630" y="354711"/>
            <a:ext cx="42614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ACCESS</a:t>
            </a:r>
            <a:r>
              <a:rPr kumimoji="0" sz="3200" b="0" i="0" u="none" strike="noStrike" kern="1200" cap="none" spc="4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</a:t>
            </a:r>
            <a:r>
              <a:rPr kumimoji="0" sz="3200" b="0" i="0" u="none" strike="noStrike" kern="1200" cap="none" spc="2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IDP2021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581150"/>
            <a:ext cx="10382250" cy="4257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66184" y="1191831"/>
            <a:ext cx="3004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92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www.geotraces.org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2201" y="2995676"/>
            <a:ext cx="1733550" cy="285750"/>
          </a:xfrm>
          <a:custGeom>
            <a:avLst/>
            <a:gdLst/>
            <a:ahLst/>
            <a:cxnLst/>
            <a:rect l="l" t="t" r="r" b="b"/>
            <a:pathLst>
              <a:path w="1733550" h="285750">
                <a:moveTo>
                  <a:pt x="0" y="285750"/>
                </a:moveTo>
                <a:lnTo>
                  <a:pt x="1733550" y="285750"/>
                </a:lnTo>
                <a:lnTo>
                  <a:pt x="17335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47625">
            <a:solidFill>
              <a:srgbClr val="FF92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700" y="6169906"/>
            <a:ext cx="22542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www.geotraces.org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5229" y="6198648"/>
            <a:ext cx="3055620" cy="548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#GEOTRACESDataProduct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#OceanData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#OceanScience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entury Gothic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950" b="0" i="0" u="none" strike="noStrike" kern="1200" cap="none" spc="1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CACE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{6C5C32DE-B41D-CD4D-B87B-CC1638C57917}tf10001061</Template>
  <TotalTime>1823</TotalTime>
  <Words>378</Words>
  <Application>Microsoft Macintosh PowerPoint</Application>
  <PresentationFormat>Grand écran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Calibri</vt:lpstr>
      <vt:lpstr>Century Gothic</vt:lpstr>
      <vt:lpstr>Office Theme</vt:lpstr>
      <vt:lpstr>Présentation PowerPoint</vt:lpstr>
      <vt:lpstr>Présentation PowerPoint</vt:lpstr>
      <vt:lpstr>Présentation PowerPoint</vt:lpstr>
      <vt:lpstr>eGEOTRACES ATLAS</vt:lpstr>
      <vt:lpstr>Présentation PowerPoint</vt:lpstr>
      <vt:lpstr>IDP2021 DATA ACCESS</vt:lpstr>
      <vt:lpstr>Présentation PowerPoint</vt:lpstr>
      <vt:lpstr>IDP2021 BULK DOWNLOAD</vt:lpstr>
      <vt:lpstr>Présentation PowerPoint</vt:lpstr>
      <vt:lpstr>IDP2021 SUBSETTING AND EXTRACTION</vt:lpstr>
      <vt:lpstr>IDP2021 SUBSETTING AND EXTRACTION</vt:lpstr>
      <vt:lpstr>IDP2021 SUBSETTING AND EXTRACTION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of GEOTRACES Intermediate Data Product 2021</dc:title>
  <dc:creator>Elena Masferrer</dc:creator>
  <cp:lastModifiedBy>Emilie Le Roy</cp:lastModifiedBy>
  <cp:revision>25</cp:revision>
  <dcterms:created xsi:type="dcterms:W3CDTF">2021-10-28T12:11:47Z</dcterms:created>
  <dcterms:modified xsi:type="dcterms:W3CDTF">2022-03-02T16:20:48Z</dcterms:modified>
</cp:coreProperties>
</file>