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79" autoAdjust="0"/>
    <p:restoredTop sz="77981" autoAdjust="0"/>
  </p:normalViewPr>
  <p:slideViewPr>
    <p:cSldViewPr snapToGrid="0">
      <p:cViewPr varScale="1">
        <p:scale>
          <a:sx n="64" d="100"/>
          <a:sy n="64" d="100"/>
        </p:scale>
        <p:origin x="84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n De Flierdt, Tina" userId="8f100db8-920f-458d-8e9d-1f31d99444ca" providerId="ADAL" clId="{8DDAF2FC-E8A6-48C1-8056-3928FDFF2845}"/>
    <pc:docChg chg="modSld">
      <pc:chgData name="van De Flierdt, Tina" userId="8f100db8-920f-458d-8e9d-1f31d99444ca" providerId="ADAL" clId="{8DDAF2FC-E8A6-48C1-8056-3928FDFF2845}" dt="2021-09-19T19:19:21.631" v="26" actId="1037"/>
      <pc:docMkLst>
        <pc:docMk/>
      </pc:docMkLst>
      <pc:sldChg chg="modNotesTx">
        <pc:chgData name="van De Flierdt, Tina" userId="8f100db8-920f-458d-8e9d-1f31d99444ca" providerId="ADAL" clId="{8DDAF2FC-E8A6-48C1-8056-3928FDFF2845}" dt="2021-09-19T19:18:18.261" v="0" actId="6549"/>
        <pc:sldMkLst>
          <pc:docMk/>
          <pc:sldMk cId="3324895409" sldId="256"/>
        </pc:sldMkLst>
      </pc:sldChg>
      <pc:sldChg chg="modSp mod modNotesTx">
        <pc:chgData name="van De Flierdt, Tina" userId="8f100db8-920f-458d-8e9d-1f31d99444ca" providerId="ADAL" clId="{8DDAF2FC-E8A6-48C1-8056-3928FDFF2845}" dt="2021-09-19T19:19:21.631" v="26" actId="1037"/>
        <pc:sldMkLst>
          <pc:docMk/>
          <pc:sldMk cId="356282952" sldId="257"/>
        </pc:sldMkLst>
        <pc:spChg chg="mod">
          <ac:chgData name="van De Flierdt, Tina" userId="8f100db8-920f-458d-8e9d-1f31d99444ca" providerId="ADAL" clId="{8DDAF2FC-E8A6-48C1-8056-3928FDFF2845}" dt="2021-09-19T19:19:21.631" v="26" actId="1037"/>
          <ac:spMkLst>
            <pc:docMk/>
            <pc:sldMk cId="356282952" sldId="257"/>
            <ac:spMk id="5" creationId="{1672C983-96EE-4963-A741-2C85E3C7B71A}"/>
          </ac:spMkLst>
        </pc:spChg>
      </pc:sldChg>
      <pc:sldChg chg="modNotesTx">
        <pc:chgData name="van De Flierdt, Tina" userId="8f100db8-920f-458d-8e9d-1f31d99444ca" providerId="ADAL" clId="{8DDAF2FC-E8A6-48C1-8056-3928FDFF2845}" dt="2021-09-19T19:18:31.669" v="2" actId="20577"/>
        <pc:sldMkLst>
          <pc:docMk/>
          <pc:sldMk cId="650952357" sldId="25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16B15E-C426-471B-BD70-A6E4D8FCE9F2}" type="datetimeFigureOut">
              <a:rPr lang="en-GB" smtClean="0"/>
              <a:t>19/09/2021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9C1FF-C876-4E6C-B88E-0983D691EA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576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B9C1FF-C876-4E6C-B88E-0983D691EA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338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B9C1FF-C876-4E6C-B88E-0983D691EAC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4866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B9C1FF-C876-4E6C-B88E-0983D691EAC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0276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B691B-5681-481E-A52A-FFDE4A05F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24B2B0-6D95-465E-BEAB-4E62049795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F2EC3-9070-4BB1-A525-35989BCE8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E48B-28FB-49C1-A7F9-F00445DA2A35}" type="datetimeFigureOut">
              <a:rPr lang="en-GB" smtClean="0"/>
              <a:t>19/09/2021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59223A-376D-428A-BDF8-583C6AD49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4EB026-33E9-498A-BC50-18E0D9498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00027-962F-45AD-8329-C8F55F601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3076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D04C3-72D0-4F52-B7F3-0CE09380D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9D9731-8285-4462-9A2F-7AE439CC96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7439E2-6987-4D69-9669-4F91B6BE2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E48B-28FB-49C1-A7F9-F00445DA2A35}" type="datetimeFigureOut">
              <a:rPr lang="en-GB" smtClean="0"/>
              <a:t>19/09/2021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6BE72-281F-44AE-B7E3-2772E8B4F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D683C-65F9-4A1A-87EE-8FD273F8C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00027-962F-45AD-8329-C8F55F601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067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B0252B-CE06-4941-8E30-DF7DECFE10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A65F00-E111-461B-BC20-8DD87542FC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75B413-F068-4148-B1B5-CE42B5E72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E48B-28FB-49C1-A7F9-F00445DA2A35}" type="datetimeFigureOut">
              <a:rPr lang="en-GB" smtClean="0"/>
              <a:t>19/09/2021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D505B8-6445-4CBE-9053-A203F8819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0C7E8-28B2-4875-9334-5EE018983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00027-962F-45AD-8329-C8F55F601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9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85FFD-9639-4CB7-9B8A-8FF5F09BB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1A4EF-2F7D-4512-838A-3B79F1A02F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355AFA-9675-40B9-9AB1-784DE0468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E48B-28FB-49C1-A7F9-F00445DA2A35}" type="datetimeFigureOut">
              <a:rPr lang="en-GB" smtClean="0"/>
              <a:t>19/09/2021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7AE85A-071C-4A22-A5BE-2BAA8E781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D3C42-064E-4BBA-8FA9-566080D65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00027-962F-45AD-8329-C8F55F601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9BB6C-245E-4A3A-A0B5-316B977E2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E41D62-EFA8-4DED-B077-59D1885516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A2B0DE-2964-474A-AE7D-D7A40C5B8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E48B-28FB-49C1-A7F9-F00445DA2A35}" type="datetimeFigureOut">
              <a:rPr lang="en-GB" smtClean="0"/>
              <a:t>19/09/2021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2F830-04A7-4D49-80BB-7CCE689BB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4BB19D-6B02-4706-8458-D7C8F6B4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00027-962F-45AD-8329-C8F55F601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596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7F509-744E-4E99-B067-DA781AFBD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4F418-072C-478A-980B-71C9FBF031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DE4BF0-A929-40A8-B51F-558878796B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09D11C-187A-4D74-9803-7B4C0776F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E48B-28FB-49C1-A7F9-F00445DA2A35}" type="datetimeFigureOut">
              <a:rPr lang="en-GB" smtClean="0"/>
              <a:t>19/09/2021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DEA7B1-35A4-4489-A301-7CD17769F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91B0A9-778B-4B83-8600-7CD18F523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00027-962F-45AD-8329-C8F55F601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8246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61EF8-E70A-4D2E-8810-1D2C20CB7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4ED430-803F-4C5E-95FA-5FDBA760E5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479D37-FF5A-4AE2-BC4C-20CAE8C347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D3ACE5-B2DB-47CD-BB74-8F1B7AF3FF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E64034-CEC6-4A3C-816F-4E737FA388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B89046-3E02-4B4E-9246-2D2A36E8D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E48B-28FB-49C1-A7F9-F00445DA2A35}" type="datetimeFigureOut">
              <a:rPr lang="en-GB" smtClean="0"/>
              <a:t>19/09/2021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E18846-F6F7-4181-A007-05C6AC951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44E15A-3B5A-45ED-8F9F-F794D7D86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00027-962F-45AD-8329-C8F55F601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92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E2370-A725-44E3-8675-2B6915522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E6F501-F98A-49C1-9FB7-D9663C7F8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E48B-28FB-49C1-A7F9-F00445DA2A35}" type="datetimeFigureOut">
              <a:rPr lang="en-GB" smtClean="0"/>
              <a:t>19/09/2021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7F110D-00A0-4184-97D4-67D5D992F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E9F4DC-0B21-4ED7-89AD-D7C65CF84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00027-962F-45AD-8329-C8F55F601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975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82CD8D-DF41-4D2A-84C3-033C6E7A3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E48B-28FB-49C1-A7F9-F00445DA2A35}" type="datetimeFigureOut">
              <a:rPr lang="en-GB" smtClean="0"/>
              <a:t>19/09/2021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900B9B-39E0-4067-965F-FF1653D38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1F0855-6BBF-4B53-B713-99D9D363D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00027-962F-45AD-8329-C8F55F601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513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087FA-F25C-4FE0-8DC8-2B6AD5273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35D1D7-CA2C-48E8-9141-5C6C51237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77F9BC-5557-4E1E-9E4E-5ECE9907CD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8B429D-B3CA-4D5D-808A-8722EBC47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E48B-28FB-49C1-A7F9-F00445DA2A35}" type="datetimeFigureOut">
              <a:rPr lang="en-GB" smtClean="0"/>
              <a:t>19/09/2021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78DF23-2DEE-4DF3-A6DF-FF65F2DDE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7F5DE1-2038-40EA-889F-A83295B8D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00027-962F-45AD-8329-C8F55F601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968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A44D9-9467-4DFC-87B5-783C91BA9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970920-276E-43A1-AA39-FFD34F8A71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9BCDA7-958A-44DB-B683-41FAC7B9E9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021C88-A431-4185-9152-FE08B2DEC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E48B-28FB-49C1-A7F9-F00445DA2A35}" type="datetimeFigureOut">
              <a:rPr lang="en-GB" smtClean="0"/>
              <a:t>19/09/2021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8C5F62-6E63-47DD-864F-850381178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5DDFF5-8E6A-45A4-BAF8-EC639E7D6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00027-962F-45AD-8329-C8F55F601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879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F96674-749A-4E99-9686-D05BAA030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247A7-A6B7-4127-AE2B-1B93E66012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74DDF0-160F-4816-B2E6-E711AC5C4F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DE48B-28FB-49C1-A7F9-F00445DA2A35}" type="datetimeFigureOut">
              <a:rPr lang="en-GB" smtClean="0"/>
              <a:t>19/09/2021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BAE63-3223-4AAF-A7B7-3E1E5E84CA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C1C6E9-DFFF-4F58-919F-E143205260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00027-962F-45AD-8329-C8F55F601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923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AE14E01F-A232-4306-98B0-5FF71772BFC1}"/>
              </a:ext>
            </a:extLst>
          </p:cNvPr>
          <p:cNvSpPr txBox="1">
            <a:spLocks/>
          </p:cNvSpPr>
          <p:nvPr/>
        </p:nvSpPr>
        <p:spPr>
          <a:xfrm>
            <a:off x="0" y="989347"/>
            <a:ext cx="12192000" cy="19487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 N-ARC: Nitrogen fixation in the Arctic Ocean</a:t>
            </a:r>
            <a:br>
              <a:rPr lang="en-GB" sz="4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NERC project (upcoming cruise): </a:t>
            </a:r>
          </a:p>
          <a:p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Claire Mahaffey (U Liverpool), Maeve Lohan (NOCS), Daniel </a:t>
            </a:r>
            <a:r>
              <a:rPr lang="en-GB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Arribas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-Bel (U Liverpool)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DC1FCD-93B4-487B-86D7-599B64C38C0F}"/>
              </a:ext>
            </a:extLst>
          </p:cNvPr>
          <p:cNvSpPr txBox="1"/>
          <p:nvPr/>
        </p:nvSpPr>
        <p:spPr>
          <a:xfrm>
            <a:off x="269823" y="3287356"/>
            <a:ext cx="11572311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GB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Until recently </a:t>
            </a:r>
            <a:r>
              <a:rPr lang="en-GB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en-GB" sz="2200" b="1" baseline="-25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en-GB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fixation </a:t>
            </a:r>
            <a:r>
              <a:rPr lang="en-GB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was thought to be restricted to the warm surface waters of the low latitude subtropical gyres</a:t>
            </a:r>
          </a:p>
          <a:p>
            <a:pPr marL="342900" lvl="0" indent="-342900"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GB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New data fro</a:t>
            </a:r>
            <a:r>
              <a:rPr lang="en-GB" sz="2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 the team has detected the gene responsible for nitrogen fixation in eastern Arctic Ocean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providing new evidence that nitrogen fixation is occurring there</a:t>
            </a:r>
          </a:p>
          <a:p>
            <a:pPr marL="342900" indent="-342900"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GB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Strong te</a:t>
            </a: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mperature and nutrient gradients will allow to explore how the ocean conditions control nitrogen fixation in the Arctic Ocean</a:t>
            </a:r>
          </a:p>
          <a:p>
            <a:pPr>
              <a:spcAft>
                <a:spcPts val="1200"/>
              </a:spcAft>
            </a:pPr>
            <a:r>
              <a:rPr lang="en-GB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sym typeface="Wingdings 3" panose="05040102010807070707" pitchFamily="18" charset="2"/>
              </a:rPr>
              <a:t> </a:t>
            </a:r>
            <a:r>
              <a:rPr lang="en-GB" sz="22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First holistic study of nitrogen fixation in the eastern Arctic Ocean</a:t>
            </a:r>
            <a:endParaRPr lang="en-GB" sz="2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E54DC9-30A1-4B3F-B31E-F4B17BF2C195}"/>
              </a:ext>
            </a:extLst>
          </p:cNvPr>
          <p:cNvSpPr txBox="1"/>
          <p:nvPr/>
        </p:nvSpPr>
        <p:spPr>
          <a:xfrm>
            <a:off x="0" y="0"/>
            <a:ext cx="12192000" cy="83099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UK GEOTRACES Report 2021   </a:t>
            </a:r>
            <a:r>
              <a:rPr lang="en-GB" sz="2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   Tina van de Flierdt    –</a:t>
            </a:r>
          </a:p>
        </p:txBody>
      </p:sp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99ED381E-B5C6-4613-BFE1-6900A5CA039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2440" y="6211233"/>
            <a:ext cx="1889998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895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672C983-96EE-4963-A741-2C85E3C7B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2344" y="1"/>
            <a:ext cx="11265017" cy="2925146"/>
          </a:xfrm>
        </p:spPr>
        <p:txBody>
          <a:bodyPr>
            <a:noAutofit/>
          </a:bodyPr>
          <a:lstStyle/>
          <a:p>
            <a:pPr algn="l"/>
            <a:b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 SCOR Working group proposal, in preparation: </a:t>
            </a:r>
            <a:br>
              <a:rPr lang="en-GB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‘Foraminifera in Extreme and Rapidly Changing Environments’ aka FIERCE</a:t>
            </a:r>
            <a:b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Proponents: 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Babette Hoogakker (Heriot Watt University), Claire Bird (U Stirling), Kate Davis (NC State University), Jennifer </a:t>
            </a:r>
            <a:r>
              <a:rPr lang="en-GB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Fehrenbacher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 (CEOAS), </a:t>
            </a:r>
            <a:r>
              <a:rPr lang="en-GB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Nicolaas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 Glock (GEOMAR), Charlotte Le </a:t>
            </a:r>
            <a:r>
              <a:rPr lang="en-GB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Kieffre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 (CEA Grenoble)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2D88CC-C2EB-465F-AD9E-931D8FF75559}"/>
              </a:ext>
            </a:extLst>
          </p:cNvPr>
          <p:cNvSpPr txBox="1"/>
          <p:nvPr/>
        </p:nvSpPr>
        <p:spPr>
          <a:xfrm>
            <a:off x="469790" y="3242390"/>
            <a:ext cx="11252422" cy="32624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GB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understand foraminifera biological and ecological traits of planktic foraminifera in deep and other extreme environments like oxygen minimum zones and ice-ocean interface,</a:t>
            </a:r>
          </a:p>
          <a:p>
            <a:pPr marL="342900" lvl="0" indent="-342900"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GB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build bridges between marine oceanography fields, including but not limited to the cycling of metals and major isotopes, pelagic ecology, and protistology,</a:t>
            </a:r>
          </a:p>
          <a:p>
            <a:pPr marL="342900" lvl="0" indent="-342900"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GB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develop a best practices cookbook for foraminifera collection, culture, and sample preparation (to be hosted by Geotraces), and build capacity in emerging economies,</a:t>
            </a:r>
          </a:p>
          <a:p>
            <a:pPr marL="342900" lvl="0" indent="-342900"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en-GB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lower barriers of entry to the study and use of foraminifera in research to early career, and cross disciplinary scientists.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9D2F1A3-4094-4FE6-8846-A83E5FC175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28488" y="0"/>
            <a:ext cx="2063512" cy="1259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82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672C983-96EE-4963-A741-2C85E3C7B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1668"/>
            <a:ext cx="12192000" cy="2124373"/>
          </a:xfrm>
        </p:spPr>
        <p:txBody>
          <a:bodyPr>
            <a:noAutofit/>
          </a:bodyPr>
          <a:lstStyle/>
          <a:p>
            <a:br>
              <a:rPr lang="en-GB" sz="1400" dirty="0"/>
            </a:br>
            <a:r>
              <a:rPr lang="en-GB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(3) </a:t>
            </a:r>
            <a:r>
              <a:rPr lang="en-GB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ThorMap</a:t>
            </a:r>
            <a:r>
              <a:rPr lang="en-GB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Atmospheric fluxes of mineral dust-derived soluble trace elements to the ocean using thorium isotopes</a:t>
            </a:r>
            <a:b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179ABFA-2758-4CDB-997C-DAD7A7BB744D}"/>
              </a:ext>
            </a:extLst>
          </p:cNvPr>
          <p:cNvSpPr txBox="1">
            <a:spLocks/>
          </p:cNvSpPr>
          <p:nvPr/>
        </p:nvSpPr>
        <p:spPr>
          <a:xfrm>
            <a:off x="407983" y="1555027"/>
            <a:ext cx="11077151" cy="187397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NERC project (2021-2023): </a:t>
            </a:r>
            <a:r>
              <a:rPr lang="en-GB" sz="2800" i="1" dirty="0">
                <a:latin typeface="Arial" panose="020B0604020202020204" pitchFamily="34" charset="0"/>
                <a:cs typeface="Arial" panose="020B0604020202020204" pitchFamily="34" charset="0"/>
              </a:rPr>
              <a:t>Alex Baker and Gideon Henderson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u="sng" dirty="0">
                <a:latin typeface="Arial" panose="020B0604020202020204" pitchFamily="34" charset="0"/>
                <a:cs typeface="Arial" panose="020B0604020202020204" pitchFamily="34" charset="0"/>
              </a:rPr>
              <a:t>Goal: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Use Th isotopes and Al to assess dust fluxes to the oceans (includes new measurements on GEOTRACES water and aerosol samples from the Atlantic).</a:t>
            </a: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11E0127-E189-4802-9FD9-347AB89E90FB}"/>
              </a:ext>
            </a:extLst>
          </p:cNvPr>
          <p:cNvSpPr txBox="1">
            <a:spLocks/>
          </p:cNvSpPr>
          <p:nvPr/>
        </p:nvSpPr>
        <p:spPr>
          <a:xfrm>
            <a:off x="152400" y="3486885"/>
            <a:ext cx="12039600" cy="212437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GB" sz="1400" dirty="0"/>
            </a:br>
            <a:r>
              <a:rPr lang="en-GB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(4) GESAMP working group: Climate Change &amp; Greenhouse Gas Related Impacts on Contaminants in the Ocean</a:t>
            </a:r>
            <a:br>
              <a:rPr lang="en-GB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0ADBCC4-28C2-4C57-80A3-D7532946FF5C}"/>
              </a:ext>
            </a:extLst>
          </p:cNvPr>
          <p:cNvSpPr txBox="1">
            <a:spLocks/>
          </p:cNvSpPr>
          <p:nvPr/>
        </p:nvSpPr>
        <p:spPr>
          <a:xfrm>
            <a:off x="560384" y="5245098"/>
            <a:ext cx="7204522" cy="124564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i="1" dirty="0">
                <a:latin typeface="Arial" panose="020B0604020202020204" pitchFamily="34" charset="0"/>
                <a:cs typeface="Arial" panose="020B0604020202020204" pitchFamily="34" charset="0"/>
              </a:rPr>
              <a:t>Maeve Lohan and Alessandro Tagliabue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are WG 45 Members (chaired by Vanessa Hatje); first meeting: July 2021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55BC3E61-E989-45B4-B915-B6BA5DDC5B2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8569" y="3172650"/>
            <a:ext cx="1889998" cy="504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5726AD8-D697-4097-818E-BEFD0D4132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72890" y="5228436"/>
            <a:ext cx="2790825" cy="101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952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400</Words>
  <Application>Microsoft Office PowerPoint</Application>
  <PresentationFormat>Widescreen</PresentationFormat>
  <Paragraphs>23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Office Theme</vt:lpstr>
      <vt:lpstr>PowerPoint Presentation</vt:lpstr>
      <vt:lpstr>   (2) SCOR Working group proposal, in preparation:  ‘Foraminifera in Extreme and Rapidly Changing Environments’ aka FIERCE  Proponents: Babette Hoogakker (Heriot Watt University), Claire Bird (U Stirling), Kate Davis (NC State University), Jennifer Fehrenbacher (CEOAS), Nicolaas Glock (GEOMAR), Charlotte Le Kieffre (CEA Grenoble)</vt:lpstr>
      <vt:lpstr> (3) ThorMap: Atmospheric fluxes of mineral dust-derived soluble trace elements to the ocean using thorium isotopes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Please prepare 1-2 slides including the future plans to be presented during the meeting. Please kindly keep in mind the time limit of 2 minutes when preparing the slides. In this report please make sure to include information on:  - the current status of planned cruises; - the current status of any forthcoming or planned GEOTRACES special issue publication. </dc:title>
  <dc:creator>van De Flierdt, Tina</dc:creator>
  <cp:lastModifiedBy>van De Flierdt, Tina</cp:lastModifiedBy>
  <cp:revision>2</cp:revision>
  <dcterms:created xsi:type="dcterms:W3CDTF">2021-08-30T18:38:02Z</dcterms:created>
  <dcterms:modified xsi:type="dcterms:W3CDTF">2021-09-19T19:19:25Z</dcterms:modified>
</cp:coreProperties>
</file>