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0" autoAdjust="0"/>
  </p:normalViewPr>
  <p:slideViewPr>
    <p:cSldViewPr snapToGrid="0">
      <p:cViewPr varScale="1">
        <p:scale>
          <a:sx n="104" d="100"/>
          <a:sy n="104" d="100"/>
        </p:scale>
        <p:origin x="114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1801-4029-49A4-A110-FDA949DF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DE830-D78A-470F-82D4-0E693D703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839CF-99F8-4507-B54D-2F5D8F1A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F1F3B-28C8-423A-B5C2-210789B4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A46D9-08A1-4722-B0AF-04A0ED66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62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6360-B736-46E9-8700-4090F092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53C9D-2CE7-424C-AD51-388D9B0D3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42CE6-57B4-485F-B741-44F88F20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8B06-AAD1-483E-807E-CB8EF7E7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7BBAD-6249-4336-9979-083F70E1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8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8A93F-80EA-4EB9-B607-8F3525C52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FE4CB-9CDD-4C27-8421-9259C0A5E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DD93F-ED42-4D97-B2AC-159ADFD7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4168F-6D48-4737-A4C6-3F0B4C45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30DC6-F44E-4DBF-81C5-69335841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8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1830-6151-49F6-AC2D-89176E8C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F523C-0051-43A7-B824-D9A2C19D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0C1B-EDE6-47D5-93FB-AD2069CA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7014-94E1-451D-9623-B0A997AA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02218-618C-4FDF-93C9-57FB2685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4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0A41-6F7D-4B11-BECF-F60BA228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26AD7-4BDA-41D7-9B51-1D5844CE6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DBEF4-06D4-46B5-B166-AC8B597F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903E-8963-4262-84D7-6D827A7B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4D71C-781D-422E-A52B-3716AD41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5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B95D-548C-48D0-A10F-EB220099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E309A-E3DC-451C-ADD1-117C4B99C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A372C-2E66-4CA1-9394-75ED37B74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48B8F-67CC-4588-B692-E442CC4E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D9927-8E89-47AE-97BE-DFC1DE07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9FA65-E21B-4B1F-817F-787F80F6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8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5ACB-FABB-410C-8CB3-2E17586B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16DF8-ACBF-4533-9113-302C4A785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07FF0-275F-4EAF-81C2-A0675F918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7173C-A4F4-4273-8E70-47E78DE8F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6F07C-AA84-4AE1-9BE8-5511EE97D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B1E31-4212-489D-9C88-5814ABEA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60CFE-4BCA-43C0-9B17-32397691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85D62-82E8-48E9-8652-71F25EBF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7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2175-84CA-4DA8-8203-0BF329DA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466CC-E314-4A0D-A92B-673903C9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EF9CD-F9C4-4079-8FCB-CA9E4378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19C80-4C9B-424D-B13B-86E08AC8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6BFD2-537D-414A-8437-7A77551F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C453E-B20F-4841-8A97-80D92A44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CFE70-7717-4C4E-8C75-E8C5E7BF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393D-87A6-418F-8463-D10AE2DF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227C-4B4D-419B-A2F3-B971EEB27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8B7EB-F927-4239-A314-464801A07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2582A-7945-4F56-AB11-2342D576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49EB9-5B24-436B-8D0A-02266035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F5F30-E401-40A8-8F20-1F512E0F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4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1BF6-9439-4F6A-8D1B-09AC5BC4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62316-4793-4D59-96E1-D85AAEA59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0FF03-4D2C-43F0-B405-731445ADB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9AE01-B63F-469C-B1D1-D0656B51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62D8-98B0-4923-8EFD-813FB172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19ED0-D611-497A-BE88-1583D0BA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3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8A5C3-3EF7-43A9-84C1-11A5AFA9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623B1-152B-4DAC-8CDB-1EE37AD9C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524DE-3C36-46E6-9955-6CF5A8567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B469-8493-41C1-BFCE-B46A135AFF69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F6009-4B39-451D-8334-4E8584620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D548-FD6E-4109-A1F9-177CB8ECC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13D9-DA1F-4759-9D58-1A3F9AD69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8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cid:218343B2-355E-4C32-BF48-8B8F38F5DFC7@geomar.d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238E-A6DC-4DFC-B521-BFADCDDB1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x-none" b="1" cap="small" dirty="0"/>
              <a:t>Annual report on GEOTRACES activities in Germany</a:t>
            </a:r>
            <a:br>
              <a:rPr lang="en-GB" b="1" cap="small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E4EEE-C0D6-4221-BD88-7ECDA6C4B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Prepared by Walter </a:t>
            </a:r>
            <a:r>
              <a:rPr lang="en-GB" dirty="0" err="1"/>
              <a:t>Geibert</a:t>
            </a:r>
            <a:r>
              <a:rPr lang="en-GB" dirty="0"/>
              <a:t> and Eric Achterberg</a:t>
            </a:r>
          </a:p>
        </p:txBody>
      </p:sp>
    </p:spTree>
    <p:extLst>
      <p:ext uri="{BB962C8B-B14F-4D97-AF65-F5344CB8AC3E}">
        <p14:creationId xmlns:p14="http://schemas.microsoft.com/office/powerpoint/2010/main" val="370158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03C3-722A-4CBE-BC87-71CB0339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New scientific results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A1F2-E5E7-49F3-BED0-D2BDF224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5" y="1270660"/>
            <a:ext cx="8564217" cy="5237018"/>
          </a:xfrm>
        </p:spPr>
        <p:txBody>
          <a:bodyPr>
            <a:norm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6FED1D33-365A-41E3-B10E-FFD9BB055A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" y="924502"/>
            <a:ext cx="2969470" cy="45686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B51E8-042B-4A6E-9CD6-3F8330638B6F}"/>
              </a:ext>
            </a:extLst>
          </p:cNvPr>
          <p:cNvSpPr txBox="1"/>
          <p:nvPr/>
        </p:nvSpPr>
        <p:spPr>
          <a:xfrm>
            <a:off x="310174" y="5745862"/>
            <a:ext cx="54698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457200" algn="l"/>
              </a:tabLst>
            </a:pPr>
            <a:r>
              <a:rPr lang="en-GB" sz="1200" dirty="0">
                <a:effectLst/>
                <a:latin typeface="Times New Roman" panose="02020603050405020304" pitchFamily="18" charset="0"/>
                <a:ea typeface="MS Mincho" panose="020B0400000000000000" pitchFamily="49" charset="-128"/>
              </a:rPr>
              <a:t>Mixing relationships between Nd and Hf isotopes and salinity of the Congo River and open ocean surface waters.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Rahlf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Laukert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G., Hathorne, E.C., Vieira, L.H., 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Frank, M. (2021) </a:t>
            </a: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Dissolved neodymium and hafnium isotopes and rare earth elements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Congo River Plume: Tracing and quantifying continental inputs into</a:t>
            </a:r>
            <a:r>
              <a:rPr lang="en-A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southeast Atlantic.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Geochimica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Cosmochimica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Acta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294, 192-214.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CB5C80-480E-41CE-8481-D62135BB9AAE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89" y="185918"/>
            <a:ext cx="4026717" cy="4299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FBA685-65EB-4B0D-94D6-F7DA0A31C577}"/>
              </a:ext>
            </a:extLst>
          </p:cNvPr>
          <p:cNvSpPr txBox="1"/>
          <p:nvPr/>
        </p:nvSpPr>
        <p:spPr>
          <a:xfrm>
            <a:off x="5998935" y="4730199"/>
            <a:ext cx="61029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 experiments were conducted through Drake Passage in the Southern Ocean to test for phytoplankton growth limitation by iron and/or manganese. Sites with a red label were found to be iron limited, whilst those with a blue label were found to be manganese limited; split red-blue label indicates iron-manganese co-limitation, whilst the white label indicates no nutrient was limiting. </a:t>
            </a:r>
            <a:r>
              <a:rPr lang="de-D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Browning, T. J., Achterberg, E. P., Engel, A., &amp; Mawji, E. (2021). </a:t>
            </a:r>
            <a:r>
              <a:rPr lang="en-A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Manganese co-limitation of phytoplankton growth and major nutrient drawdown in the Southern Ocean. Nature Communications, 12(1), 884. https://doi.org/10.1038/s41467-021-21122-6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6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48B4-F7DA-4AD0-B8AC-3D5FE3F2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604"/>
            <a:ext cx="10515600" cy="1325563"/>
          </a:xfrm>
        </p:spPr>
        <p:txBody>
          <a:bodyPr/>
          <a:lstStyle/>
          <a:p>
            <a:r>
              <a:rPr lang="en-US" b="1" i="1" dirty="0"/>
              <a:t>Upcoming cruises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0BF8E-862D-49EB-9E04-9E051AF8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172"/>
            <a:ext cx="10515600" cy="4646427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GEOTRACES or GEOTRACES relevant cruises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180340" algn="l"/>
                <a:tab pos="408940" algn="l"/>
              </a:tabLst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 cruise Amazon-GEOTRACES 2 to the Amazon estuarine region approved (supposed to take place in 2022, will be applied for as GEOTRACES process study) as a follow-up research cruise to M147 (Amazon-GEOTRACES, GApr11 in Apr.-May 2018)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08940" algn="l"/>
                <a:tab pos="457200" algn="l"/>
              </a:tabLst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Approval of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Polarstern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GEOTRACES cruise (section status planned) to the Central Arctic Ocean for 2024 (“ArcWatch-2”)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Award of cruise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RainbowPlume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 part of German Corona Cruise Proposal Round. Cruise is being sailed in period September 1 to October 6, 2021 (RV Meteor) and will investigate plume geochemistry at Rainbow vent field (mid Atlantic Ridge). PIs Achterberg,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Koschinsky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Browning, Frank. We will apply for GEOTRACES Process Study status.</a:t>
            </a: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GP21 section cruise on FS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Sonne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the South Pacific Ocean </a:t>
            </a:r>
          </a:p>
          <a:p>
            <a:pPr marL="0" lvl="0" indent="0" algn="just"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 been re-scheduled for February 18-April 7 2022 </a:t>
            </a:r>
          </a:p>
          <a:p>
            <a:pPr marL="0" lvl="0" indent="0" algn="just"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(Achterberg, Frank,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Koschinsky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Transect from Chile (Valparaiso) to New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Caledonie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Noumea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0"/>
            <a:endParaRPr lang="en-AU" dirty="0"/>
          </a:p>
          <a:p>
            <a:pPr lvl="0"/>
            <a:endParaRPr lang="en-AU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5" name="Picture 4" descr="C:\Users\Nutzer\AppData\Local\Microsoft\Windows\INetCache\Content.Word\Eric_map_180W.PNG">
            <a:extLst>
              <a:ext uri="{FF2B5EF4-FFF2-40B4-BE49-F238E27FC236}">
                <a16:creationId xmlns:a16="http://schemas.microsoft.com/office/drawing/2014/main" id="{6E9683CB-859E-4AD4-8319-E0720D888B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5" y="4498109"/>
            <a:ext cx="4919267" cy="2201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37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2DBF-F6DB-4AB4-AE6C-83361F1F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/>
              <a:t>PhD 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DFEA4-8943-47D8-B082-ED7767DD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528"/>
            <a:ext cx="10515600" cy="5143810"/>
          </a:xfrm>
        </p:spPr>
        <p:txBody>
          <a:bodyPr>
            <a:norm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Paffrath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(2020). Terrestrial Input of Rare Earth Elements and Neodymium Isotopes to the Ocean and their Transport and Cycling - Case Studies from the Arctic Ocean and the Southern North Sea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University of Oldenburg. </a:t>
            </a:r>
          </a:p>
          <a:p>
            <a:pPr marL="457200" algn="just"/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Rahlf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(2020) 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Tracing water masses and terrestrial inputs with radiogenic neodymium and hafnium isotopes and rare earth elements in 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southeastern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Atlantic Ocean. PhD thesis, University of Kiel, 131 p.,</a:t>
            </a:r>
            <a:r>
              <a:rPr lang="en-A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GEOTRACES or GEOTRACES-relevant publications (published or in press)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Over reporting period: 38 manuscripts published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3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Office Theme</vt:lpstr>
      <vt:lpstr>Annual report on GEOTRACES activities in Germany </vt:lpstr>
      <vt:lpstr>New scientific results </vt:lpstr>
      <vt:lpstr>Upcoming cruises</vt:lpstr>
      <vt:lpstr>PhD thesis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on GEOTRACES activities in Germany</dc:title>
  <dc:creator>Eric Achterberg</dc:creator>
  <cp:lastModifiedBy>Eric Achterberg</cp:lastModifiedBy>
  <cp:revision>35</cp:revision>
  <dcterms:created xsi:type="dcterms:W3CDTF">2017-09-16T15:23:02Z</dcterms:created>
  <dcterms:modified xsi:type="dcterms:W3CDTF">2021-09-15T20:16:13Z</dcterms:modified>
</cp:coreProperties>
</file>