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2570C-B78F-4010-819E-65EAB3BDB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BDCAE5-31D5-4105-AD51-89041E79E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7AB5E-83E7-4EFF-91DB-3DE3905B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75E5E1-A1E1-43B7-B8B2-30FBA3957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48F6BF-F668-400E-B873-8F3A4148A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4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99731-07E8-4A07-B18D-F15DFD4E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9BDD80-F027-4822-AF40-263C4A826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343244-68B5-443C-BD3D-A6980604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7BBDB7-B754-4540-BC0F-04B43C97F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64BB05-EE82-41B9-8ADE-1CCDF8E1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1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A3A59E-FBC1-4107-BA11-26A35C7BD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D25115-D839-4DB9-AB06-9F00B7986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5EDC6D-10C9-4337-AA43-76F646525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F87C2B-3550-4344-B138-F17A5815A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6E5896-DDC2-49F5-A699-7303BE963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18769-01E3-493C-98C6-CC93EA70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9333F7-B13C-4DAD-B920-0F3DB0E86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008961-0351-4BEB-8163-3F412073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5F0F65-CA53-4D48-AF13-3B9540997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724693-47E7-4D8B-BC7E-EB2D50A8D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11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CF9A0-B9F5-4D93-AD1F-38A2760B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AC6E00-6A03-4F0F-8699-4F27751A1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DAADCF-4783-4EBC-8B40-7DD23C9CE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CE00B-BF57-4D74-BA2A-C6A8788B0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A41A5A-8A64-4C62-9982-F8A55CAE3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46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B6B1A-E61D-4384-BFD0-14FEE538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DA109F-442F-4388-9C0C-BF6E5FE0E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4232F0-6AB2-4B55-B732-69EF7D0B5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4C1EB6-E8CD-478E-ABA2-32AECFCC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19D7B8-AA5A-4034-8E67-E61438DD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01D6A1-E804-4FDB-A09A-04DEF62E8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46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2B004-D3E7-4457-A84F-3BC98A16F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D40847-34D4-45B2-B660-88FFEE979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896D98-4017-4E48-89A8-09D1BF77F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1518AB-762D-4AE0-A12C-545F258045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D1E27C0-CDCF-470E-B59B-E446C89B7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CAC136-3764-43A3-B7C0-D46AFFA9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E27FCA-8743-4A67-8264-2D691070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7CF495-771C-4D82-8C83-FEE174C4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1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05BB0-7CBB-4CB5-87B6-4ED0B7EB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59E217-A92F-4050-BDB3-EB6F0519D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6EF4B7-931A-4EA1-BEB8-E6D728A7E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AE5B55-6093-414C-B035-A7509ECC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9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A64A40-3F11-4CBB-8299-A24A28E4F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9C5966-E1BE-479A-B106-FD3B43F2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3FD37A-1F39-403D-BFEF-548FEF26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5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B1CE8-03FA-4C9B-A186-F3A12A73E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C369BC-224D-41B6-A3B8-505286732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0298BF-C7BC-494E-AAA5-D0D6F52A3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73717E-73DF-4C6C-A105-9512964B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18AB42-900A-4312-8BBF-2A3DBA7B8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F6AF9E-0C83-4E5F-9BE1-4276CFD1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7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614DA-D542-4ADF-AA06-E01E7471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D3C30D9-9269-4040-A89D-70232F2FD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A5A967-0B8D-4D5B-ACC3-470C9D0DC4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32C4DE-4FC1-4481-ADBE-B9514F30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E21CFE-64A7-414C-9635-4A889AB1B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BBE32C-B1B5-4E26-81CC-250F3956A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55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F91A38-40A5-4E65-8D68-75EA283E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C14AF6-41C6-48E5-BBF7-62EA8AB06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3DB195-D47C-4090-8266-DDD666FF2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2245C-C30D-4576-96A2-A44D2363C0F6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8364B-3EEF-445B-8CDB-ACCA76893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FE4625-35BD-4AE8-AB80-EAE14B0FA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0A20C-08D7-4B65-B6F3-3FED0BFCA3D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6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83239C-DBF2-4145-9018-9E2755979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9091"/>
            <a:ext cx="9144000" cy="4151230"/>
          </a:xfrm>
        </p:spPr>
        <p:txBody>
          <a:bodyPr>
            <a:normAutofit fontScale="90000"/>
          </a:bodyPr>
          <a:lstStyle/>
          <a:p>
            <a:pPr algn="l"/>
            <a: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  <a:t>GEOTRACES - Chile</a:t>
            </a: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  <a:t>the current status of planned cruises;</a:t>
            </a: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  <a:t>1) R /V Cabo de </a:t>
            </a:r>
            <a:r>
              <a:rPr lang="en-GB" sz="2000" b="0" i="0" dirty="0" err="1">
                <a:solidFill>
                  <a:srgbClr val="333333"/>
                </a:solidFill>
                <a:effectLst/>
                <a:latin typeface="system-ui"/>
              </a:rPr>
              <a:t>Hornos</a:t>
            </a:r>
            <a: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  <a:t> (Chile): a 15 days cruise planned for November 2021 along South Patagonia (surface seawater sampling for trace metals)</a:t>
            </a: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  <a:t>2) R/V Meteor (Germany): cruise through Southern Patagonia scheduled for January 2022 that include trace metal work, however, the participation of Chilean scientists is uncertain as the COVID-19 vaccines used in Chile are not recognized by the German health authorities.</a:t>
            </a: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b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</a:br>
            <a:r>
              <a:rPr lang="en-GB" sz="2000" b="0" i="0" dirty="0">
                <a:solidFill>
                  <a:srgbClr val="333333"/>
                </a:solidFill>
                <a:effectLst/>
                <a:latin typeface="system-ui"/>
              </a:rPr>
              <a:t>There is no upcoming or planned special GEOTRACES publication.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10694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109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system-ui</vt:lpstr>
      <vt:lpstr>Tema de Office</vt:lpstr>
      <vt:lpstr>GEOTRACES - Chile   the current status of planned cruises;  1) R /V Cabo de Hornos (Chile): a 15 days cruise planned for November 2021 along South Patagonia (surface seawater sampling for trace metals)  2) R/V Meteor (Germany): cruise through Southern Patagonia scheduled for January 2022 that include trace metal work, however, the participation of Chilean scientists is uncertain as the COVID-19 vaccines used in Chile are not recognized by the German health authorities.    There is no upcoming or planned special GEOTRACES publication.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GEOTRACES - Chile   the current status of planned cruises;  1) R /V Cabo de Hornos (Chile): a 15 days cruise planned for November 2021 along South Patagonia (surface seawater sampling for trace metals)  2) R/V Meteor (Germany): cruise through Southern Patagonia scheduled for January 2022 that include trace metal work, however, the participation of Chilean scientists is uncertain as the COVID-19 vaccines used in Chile are not recognized by the German health authorities.    There is no upcoming or planned special GEOTRACES publication.</dc:title>
  <dc:creator>Rodrigo Torres</dc:creator>
  <cp:lastModifiedBy>Rodrigo Torres</cp:lastModifiedBy>
  <cp:revision>1</cp:revision>
  <dcterms:created xsi:type="dcterms:W3CDTF">2021-09-23T16:26:22Z</dcterms:created>
  <dcterms:modified xsi:type="dcterms:W3CDTF">2021-09-23T16:41:30Z</dcterms:modified>
</cp:coreProperties>
</file>