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4"/>
  </p:sldMasterIdLst>
  <p:notesMasterIdLst>
    <p:notesMasterId r:id="rId8"/>
  </p:notesMasterIdLst>
  <p:sldIdLst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6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78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 Middag" userId="978f03cf-41d7-4114-9b72-a958dcf9f0bd" providerId="ADAL" clId="{CAC143F4-E6FE-411A-ADF7-14E464933D66}"/>
    <pc:docChg chg="undo custSel addSld delSld modSld">
      <pc:chgData name="Rob Middag" userId="978f03cf-41d7-4114-9b72-a958dcf9f0bd" providerId="ADAL" clId="{CAC143F4-E6FE-411A-ADF7-14E464933D66}" dt="2021-09-06T10:29:52.510" v="118" actId="14100"/>
      <pc:docMkLst>
        <pc:docMk/>
      </pc:docMkLst>
      <pc:sldChg chg="modAnim">
        <pc:chgData name="Rob Middag" userId="978f03cf-41d7-4114-9b72-a958dcf9f0bd" providerId="ADAL" clId="{CAC143F4-E6FE-411A-ADF7-14E464933D66}" dt="2021-09-06T10:28:28.066" v="110"/>
        <pc:sldMkLst>
          <pc:docMk/>
          <pc:sldMk cId="3115120419" sldId="259"/>
        </pc:sldMkLst>
      </pc:sldChg>
      <pc:sldChg chg="modSp modAnim">
        <pc:chgData name="Rob Middag" userId="978f03cf-41d7-4114-9b72-a958dcf9f0bd" providerId="ADAL" clId="{CAC143F4-E6FE-411A-ADF7-14E464933D66}" dt="2021-09-06T10:28:43.583" v="113"/>
        <pc:sldMkLst>
          <pc:docMk/>
          <pc:sldMk cId="1769970918" sldId="260"/>
        </pc:sldMkLst>
        <pc:spChg chg="mod">
          <ac:chgData name="Rob Middag" userId="978f03cf-41d7-4114-9b72-a958dcf9f0bd" providerId="ADAL" clId="{CAC143F4-E6FE-411A-ADF7-14E464933D66}" dt="2021-09-06T10:27:16.686" v="107" actId="20577"/>
          <ac:spMkLst>
            <pc:docMk/>
            <pc:sldMk cId="1769970918" sldId="260"/>
            <ac:spMk id="2" creationId="{00000000-0000-0000-0000-000000000000}"/>
          </ac:spMkLst>
        </pc:spChg>
        <pc:spChg chg="mod">
          <ac:chgData name="Rob Middag" userId="978f03cf-41d7-4114-9b72-a958dcf9f0bd" providerId="ADAL" clId="{CAC143F4-E6FE-411A-ADF7-14E464933D66}" dt="2021-09-06T10:22:27.648" v="5" actId="20577"/>
          <ac:spMkLst>
            <pc:docMk/>
            <pc:sldMk cId="1769970918" sldId="260"/>
            <ac:spMk id="4" creationId="{00000000-0000-0000-0000-000000000000}"/>
          </ac:spMkLst>
        </pc:spChg>
      </pc:sldChg>
      <pc:sldChg chg="modSp del">
        <pc:chgData name="Rob Middag" userId="978f03cf-41d7-4114-9b72-a958dcf9f0bd" providerId="ADAL" clId="{CAC143F4-E6FE-411A-ADF7-14E464933D66}" dt="2021-09-06T10:27:12.101" v="106" actId="2696"/>
        <pc:sldMkLst>
          <pc:docMk/>
          <pc:sldMk cId="2221087227" sldId="261"/>
        </pc:sldMkLst>
        <pc:spChg chg="mod">
          <ac:chgData name="Rob Middag" userId="978f03cf-41d7-4114-9b72-a958dcf9f0bd" providerId="ADAL" clId="{CAC143F4-E6FE-411A-ADF7-14E464933D66}" dt="2021-09-06T10:26:13.159" v="102" actId="6549"/>
          <ac:spMkLst>
            <pc:docMk/>
            <pc:sldMk cId="2221087227" sldId="261"/>
            <ac:spMk id="2" creationId="{D600F82F-3095-4D72-9D75-7E9233C6485D}"/>
          </ac:spMkLst>
        </pc:spChg>
      </pc:sldChg>
      <pc:sldChg chg="addSp delSp modSp add">
        <pc:chgData name="Rob Middag" userId="978f03cf-41d7-4114-9b72-a958dcf9f0bd" providerId="ADAL" clId="{CAC143F4-E6FE-411A-ADF7-14E464933D66}" dt="2021-09-06T10:29:52.510" v="118" actId="14100"/>
        <pc:sldMkLst>
          <pc:docMk/>
          <pc:sldMk cId="2821892698" sldId="261"/>
        </pc:sldMkLst>
        <pc:spChg chg="del">
          <ac:chgData name="Rob Middag" userId="978f03cf-41d7-4114-9b72-a958dcf9f0bd" providerId="ADAL" clId="{CAC143F4-E6FE-411A-ADF7-14E464933D66}" dt="2021-09-06T10:29:48.588" v="116"/>
          <ac:spMkLst>
            <pc:docMk/>
            <pc:sldMk cId="2821892698" sldId="261"/>
            <ac:spMk id="2" creationId="{1193B9CB-A915-483A-9F68-628B69D973D1}"/>
          </ac:spMkLst>
        </pc:spChg>
        <pc:spChg chg="mod">
          <ac:chgData name="Rob Middag" userId="978f03cf-41d7-4114-9b72-a958dcf9f0bd" providerId="ADAL" clId="{CAC143F4-E6FE-411A-ADF7-14E464933D66}" dt="2021-09-06T10:28:54.882" v="115"/>
          <ac:spMkLst>
            <pc:docMk/>
            <pc:sldMk cId="2821892698" sldId="261"/>
            <ac:spMk id="4" creationId="{2023A513-EDBE-4971-94BC-A7538F9BD642}"/>
          </ac:spMkLst>
        </pc:spChg>
        <pc:picChg chg="add mod">
          <ac:chgData name="Rob Middag" userId="978f03cf-41d7-4114-9b72-a958dcf9f0bd" providerId="ADAL" clId="{CAC143F4-E6FE-411A-ADF7-14E464933D66}" dt="2021-09-06T10:29:52.510" v="118" actId="14100"/>
          <ac:picMkLst>
            <pc:docMk/>
            <pc:sldMk cId="2821892698" sldId="261"/>
            <ac:picMk id="5" creationId="{15EC7C16-214D-4980-8D9F-D3A87B98089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736AFD-1CE1-45A0-BEF0-3DD56DF9D1A3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1E5343-5CD5-4090-A388-BB4E90F29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888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108"/>
          <a:stretch/>
        </p:blipFill>
        <p:spPr>
          <a:xfrm>
            <a:off x="355735" y="129733"/>
            <a:ext cx="913772" cy="1482712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738" y="6711518"/>
            <a:ext cx="3086100" cy="15283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43087" y="5430466"/>
            <a:ext cx="2057400" cy="3651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B57DF1DE-C912-4A5C-B611-B1D1861C7374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3595475" y="5865873"/>
            <a:ext cx="1952625" cy="37941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dirty="0"/>
              <a:t>location</a:t>
            </a:r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43000" y="1858575"/>
            <a:ext cx="6858000" cy="1325563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06" t="52227" r="-1224" b="28014"/>
          <a:stretch/>
        </p:blipFill>
        <p:spPr>
          <a:xfrm>
            <a:off x="1720000" y="-20328"/>
            <a:ext cx="6510228" cy="52018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0863" y="6245286"/>
            <a:ext cx="3143137" cy="46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716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6295" y="19967"/>
            <a:ext cx="7817708" cy="35073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DF1DE-C912-4A5C-B611-B1D1861C7374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9351-8C4F-42EC-B1D3-4F5FC69C2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974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DF1DE-C912-4A5C-B611-B1D1861C7374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9351-8C4F-42EC-B1D3-4F5FC69C2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030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865433"/>
            <a:ext cx="7886700" cy="5073728"/>
          </a:xfrm>
        </p:spPr>
        <p:txBody>
          <a:bodyPr/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86600" y="6720395"/>
            <a:ext cx="2057400" cy="13760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C3C09351-8C4F-42EC-B1D3-4F5FC69C26D9}" type="slidenum">
              <a:rPr lang="en-GB" smtClean="0"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738" y="6720395"/>
            <a:ext cx="3086100" cy="13760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-424" y="6720395"/>
            <a:ext cx="2057400" cy="15030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B57DF1DE-C912-4A5C-B611-B1D1861C7374}" type="datetimeFigureOut">
              <a:rPr lang="en-GB" smtClean="0"/>
              <a:t>06/09/2021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4" y="48835"/>
            <a:ext cx="428625" cy="725504"/>
          </a:xfrm>
          <a:prstGeom prst="rect">
            <a:avLst/>
          </a:prstGeom>
          <a:effectLst>
            <a:glow rad="152400">
              <a:srgbClr val="2458BE">
                <a:alpha val="80000"/>
              </a:srgbClr>
            </a:glow>
          </a:effectLst>
        </p:spPr>
      </p:pic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1722268" y="320035"/>
            <a:ext cx="7291387" cy="545398"/>
          </a:xfrm>
        </p:spPr>
        <p:txBody>
          <a:bodyPr>
            <a:noAutofit/>
          </a:bodyPr>
          <a:lstStyle>
            <a:lvl1pPr marL="0" indent="0">
              <a:buNone/>
              <a:defRPr sz="2800"/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Click to edit slide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6868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DF1DE-C912-4A5C-B611-B1D1861C7374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9351-8C4F-42EC-B1D3-4F5FC69C2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667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6295" y="19967"/>
            <a:ext cx="7817708" cy="35073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DF1DE-C912-4A5C-B611-B1D1861C7374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9351-8C4F-42EC-B1D3-4F5FC69C2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1347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DF1DE-C912-4A5C-B611-B1D1861C7374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9351-8C4F-42EC-B1D3-4F5FC69C2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098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6295" y="19967"/>
            <a:ext cx="7817708" cy="35073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DF1DE-C912-4A5C-B611-B1D1861C7374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9351-8C4F-42EC-B1D3-4F5FC69C2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301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DF1DE-C912-4A5C-B611-B1D1861C7374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9351-8C4F-42EC-B1D3-4F5FC69C2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212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DF1DE-C912-4A5C-B611-B1D1861C7374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9351-8C4F-42EC-B1D3-4F5FC69C2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770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DF1DE-C912-4A5C-B611-B1D1861C7374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9351-8C4F-42EC-B1D3-4F5FC69C2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231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886668"/>
            <a:ext cx="7886700" cy="52902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-422" y="6720396"/>
            <a:ext cx="9144423" cy="137608"/>
          </a:xfrm>
          <a:prstGeom prst="rect">
            <a:avLst/>
          </a:prstGeom>
          <a:blipFill dpi="0"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720396"/>
            <a:ext cx="2057400" cy="1376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B57DF1DE-C912-4A5C-B611-B1D1861C7374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720396"/>
            <a:ext cx="3086100" cy="1503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720395"/>
            <a:ext cx="2057400" cy="1439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C3C09351-8C4F-42EC-B1D3-4F5FC69C26D9}" type="slidenum">
              <a:rPr lang="en-GB" smtClean="0"/>
              <a:t>‹#›</a:t>
            </a:fld>
            <a:endParaRPr lang="en-GB"/>
          </a:p>
        </p:txBody>
      </p:sp>
      <p:cxnSp>
        <p:nvCxnSpPr>
          <p:cNvPr id="17" name="Straight Connector 16"/>
          <p:cNvCxnSpPr/>
          <p:nvPr/>
        </p:nvCxnSpPr>
        <p:spPr>
          <a:xfrm flipH="1" flipV="1">
            <a:off x="1326292" y="411893"/>
            <a:ext cx="7818132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1326294" y="455673"/>
            <a:ext cx="544727" cy="2576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1326294" y="494483"/>
            <a:ext cx="544727" cy="2576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14"/>
          <a:srcRect l="393" t="36592" r="829"/>
          <a:stretch/>
        </p:blipFill>
        <p:spPr>
          <a:xfrm>
            <a:off x="-422" y="-6345"/>
            <a:ext cx="9144422" cy="553798"/>
          </a:xfrm>
          <a:prstGeom prst="rect">
            <a:avLst/>
          </a:prstGeom>
        </p:spPr>
      </p:pic>
      <p:cxnSp>
        <p:nvCxnSpPr>
          <p:cNvPr id="24" name="Straight Connector 23"/>
          <p:cNvCxnSpPr/>
          <p:nvPr/>
        </p:nvCxnSpPr>
        <p:spPr>
          <a:xfrm flipH="1">
            <a:off x="1326294" y="535899"/>
            <a:ext cx="544727" cy="2576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1722268" y="94856"/>
            <a:ext cx="7421732" cy="2036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9012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12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1305060"/>
            <a:ext cx="7886700" cy="5050019"/>
          </a:xfrm>
        </p:spPr>
        <p:txBody>
          <a:bodyPr>
            <a:normAutofit/>
          </a:bodyPr>
          <a:lstStyle/>
          <a:p>
            <a:r>
              <a:rPr lang="en-US" sz="2400" dirty="0"/>
              <a:t>Progress is being made with the interpretation and publication of the results </a:t>
            </a:r>
            <a:r>
              <a:rPr lang="en-AU" sz="2400" dirty="0"/>
              <a:t>results from cruises </a:t>
            </a:r>
            <a:r>
              <a:rPr lang="en-AU" dirty="0"/>
              <a:t>GA04N, ANA08B and PS117</a:t>
            </a:r>
            <a:endParaRPr lang="nl-NL" dirty="0"/>
          </a:p>
          <a:p>
            <a:r>
              <a:rPr lang="en-AU" sz="2400" dirty="0"/>
              <a:t>Cruises &amp; samples</a:t>
            </a:r>
          </a:p>
          <a:p>
            <a:pPr lvl="1"/>
            <a:r>
              <a:rPr lang="en-AU" sz="1800" dirty="0" err="1"/>
              <a:t>MetalGate</a:t>
            </a:r>
            <a:r>
              <a:rPr lang="en-AU" sz="1800" dirty="0"/>
              <a:t> cruise done July/August 2021 (outside reporting period)</a:t>
            </a:r>
          </a:p>
          <a:p>
            <a:pPr lvl="1"/>
            <a:r>
              <a:rPr lang="en-AU" dirty="0"/>
              <a:t>Sample analyses from cruise ANA08B and PS117, two GEOTRACES Process studies, is being finalised </a:t>
            </a:r>
            <a:endParaRPr lang="en-NL" dirty="0"/>
          </a:p>
          <a:p>
            <a:pPr lvl="1"/>
            <a:endParaRPr lang="en-AU" dirty="0"/>
          </a:p>
          <a:p>
            <a:r>
              <a:rPr lang="en-AU" sz="2400" dirty="0"/>
              <a:t>Outputs</a:t>
            </a:r>
          </a:p>
          <a:p>
            <a:pPr lvl="1"/>
            <a:r>
              <a:rPr lang="en-AU" sz="1800" dirty="0"/>
              <a:t>8 publications in the reporting period with Dutch GEOTRACES scientists as (co-)authors</a:t>
            </a:r>
          </a:p>
          <a:p>
            <a:pPr lvl="1"/>
            <a:r>
              <a:rPr lang="en-AU" sz="1800" dirty="0"/>
              <a:t>2 </a:t>
            </a:r>
            <a:r>
              <a:rPr lang="en-AU" sz="1800" dirty="0" err="1"/>
              <a:t>phD</a:t>
            </a:r>
            <a:r>
              <a:rPr lang="en-AU" sz="1800" dirty="0"/>
              <a:t> theses completed</a:t>
            </a:r>
          </a:p>
          <a:p>
            <a:pPr lvl="1"/>
            <a:endParaRPr lang="en-AU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Netherlands report 2020-2021</a:t>
            </a:r>
          </a:p>
        </p:txBody>
      </p:sp>
    </p:spTree>
    <p:extLst>
      <p:ext uri="{BB962C8B-B14F-4D97-AF65-F5344CB8AC3E}">
        <p14:creationId xmlns:p14="http://schemas.microsoft.com/office/powerpoint/2010/main" val="3115120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2119" y="996062"/>
            <a:ext cx="7886700" cy="5332892"/>
          </a:xfrm>
        </p:spPr>
        <p:txBody>
          <a:bodyPr>
            <a:normAutofit/>
          </a:bodyPr>
          <a:lstStyle/>
          <a:p>
            <a:r>
              <a:rPr lang="en-US" sz="2400" dirty="0"/>
              <a:t>Meetings and workshops</a:t>
            </a:r>
          </a:p>
          <a:p>
            <a:pPr lvl="1"/>
            <a:r>
              <a:rPr lang="en-AU" sz="1800" dirty="0"/>
              <a:t>2021 Netherlands earth science 5 presentations</a:t>
            </a:r>
          </a:p>
          <a:p>
            <a:pPr lvl="1"/>
            <a:r>
              <a:rPr lang="en-US" sz="1800" dirty="0"/>
              <a:t>2020 SOOS Weddell Sea-</a:t>
            </a:r>
            <a:r>
              <a:rPr lang="en-US" sz="1800" dirty="0" err="1"/>
              <a:t>Dronning</a:t>
            </a:r>
            <a:r>
              <a:rPr lang="en-US" sz="1800" dirty="0"/>
              <a:t> Maud Land Working Group online workshop</a:t>
            </a:r>
            <a:endParaRPr lang="en-AU" sz="1800" dirty="0"/>
          </a:p>
          <a:p>
            <a:endParaRPr lang="en-US" sz="2400" dirty="0"/>
          </a:p>
          <a:p>
            <a:r>
              <a:rPr lang="en-US" sz="2400" dirty="0"/>
              <a:t>(Upcoming) cruise </a:t>
            </a:r>
          </a:p>
          <a:p>
            <a:pPr lvl="2"/>
            <a:r>
              <a:rPr lang="en-US" sz="1800" dirty="0"/>
              <a:t>Metal Gate process study around Iceland (postponed from 2020)</a:t>
            </a:r>
          </a:p>
          <a:p>
            <a:pPr lvl="3"/>
            <a:r>
              <a:rPr lang="en-US" sz="1600" dirty="0"/>
              <a:t>Successful despite some </a:t>
            </a:r>
            <a:r>
              <a:rPr lang="en-US" sz="1600" dirty="0" err="1"/>
              <a:t>Covid</a:t>
            </a:r>
            <a:r>
              <a:rPr lang="en-US" sz="1600" dirty="0"/>
              <a:t> related hick ups</a:t>
            </a:r>
          </a:p>
          <a:p>
            <a:pPr lvl="3"/>
            <a:endParaRPr lang="en-US" sz="1600" dirty="0"/>
          </a:p>
          <a:p>
            <a:r>
              <a:rPr lang="en-US" dirty="0"/>
              <a:t>National activities and GEOTRACES Mission</a:t>
            </a:r>
          </a:p>
          <a:p>
            <a:pPr lvl="1"/>
            <a:r>
              <a:rPr lang="en-US" dirty="0"/>
              <a:t>The national activities contribute to:</a:t>
            </a:r>
          </a:p>
          <a:p>
            <a:pPr lvl="2"/>
            <a:r>
              <a:rPr lang="en-US" dirty="0"/>
              <a:t>The understanding of  distributions of key trace elements and isotopes in the ocean via the organization and execution of GEOTRACES process studies</a:t>
            </a:r>
          </a:p>
          <a:p>
            <a:pPr lvl="2"/>
            <a:r>
              <a:rPr lang="en-US" dirty="0"/>
              <a:t>The next IDP by submission of data and S&amp;I reports</a:t>
            </a:r>
          </a:p>
          <a:p>
            <a:pPr lvl="2"/>
            <a:r>
              <a:rPr lang="en-US" dirty="0"/>
              <a:t>Outreach via public lectures and awareness by underlining the collaborative GEOTRACES efforts in national initiatives</a:t>
            </a:r>
            <a:endParaRPr lang="en-NL" dirty="0"/>
          </a:p>
          <a:p>
            <a:pPr lvl="3"/>
            <a:endParaRPr lang="en-US" sz="16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Netherlands report 2020-2021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9970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AA41671-9B2D-4EC3-A345-6433478A8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23A513-EDBE-4971-94BC-A7538F9BD64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Netherlands report 2020-2021</a:t>
            </a:r>
          </a:p>
          <a:p>
            <a:endParaRPr lang="en-NL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5EC7C16-214D-4980-8D9F-D3A87B98089B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6" b="1313"/>
          <a:stretch/>
        </p:blipFill>
        <p:spPr bwMode="auto">
          <a:xfrm>
            <a:off x="1039697" y="1036755"/>
            <a:ext cx="7421732" cy="510398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21892698"/>
      </p:ext>
    </p:extLst>
  </p:cSld>
  <p:clrMapOvr>
    <a:masterClrMapping/>
  </p:clrMapOvr>
</p:sld>
</file>

<file path=ppt/theme/theme1.xml><?xml version="1.0" encoding="utf-8"?>
<a:theme xmlns:a="http://schemas.openxmlformats.org/drawingml/2006/main" name="NIOZhans43-narro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IOZhans43-narrow" id="{C16127DB-7358-4D61-8268-9E5F67B4C369}" vid="{A7D11F89-B026-4F71-B2EE-148F99726A2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62D51AB5C6D06488429427B1EDBDE13" ma:contentTypeVersion="14" ma:contentTypeDescription="Een nieuw document maken." ma:contentTypeScope="" ma:versionID="4bfe087fb9d786a3dfbabc3a6bd9edd2">
  <xsd:schema xmlns:xsd="http://www.w3.org/2001/XMLSchema" xmlns:xs="http://www.w3.org/2001/XMLSchema" xmlns:p="http://schemas.microsoft.com/office/2006/metadata/properties" xmlns:ns3="da6464e7-63f0-4e2a-88f2-999c05290559" xmlns:ns4="02dfc1cd-69a1-4fd4-b7ef-cbaff4a37d30" targetNamespace="http://schemas.microsoft.com/office/2006/metadata/properties" ma:root="true" ma:fieldsID="412f764b0d3ca52cadd7f124a08f1ef1" ns3:_="" ns4:_="">
    <xsd:import namespace="da6464e7-63f0-4e2a-88f2-999c05290559"/>
    <xsd:import namespace="02dfc1cd-69a1-4fd4-b7ef-cbaff4a37d3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6464e7-63f0-4e2a-88f2-999c052905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dfc1cd-69a1-4fd4-b7ef-cbaff4a37d3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1B36EF3-B13C-48D7-A352-999F03BA9135}">
  <ds:schemaRefs>
    <ds:schemaRef ds:uri="http://purl.org/dc/dcmitype/"/>
    <ds:schemaRef ds:uri="http://purl.org/dc/elements/1.1/"/>
    <ds:schemaRef ds:uri="da6464e7-63f0-4e2a-88f2-999c05290559"/>
    <ds:schemaRef ds:uri="02dfc1cd-69a1-4fd4-b7ef-cbaff4a37d30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A3DD095-18C0-449C-B521-BBDB06F411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A56CC8-CFBD-4B18-BA95-152CE86189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a6464e7-63f0-4e2a-88f2-999c05290559"/>
    <ds:schemaRef ds:uri="02dfc1cd-69a1-4fd4-b7ef-cbaff4a37d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NIOZhans43-narrow</Template>
  <TotalTime>2822</TotalTime>
  <Words>181</Words>
  <Application>Microsoft Office PowerPoint</Application>
  <PresentationFormat>On-screen Show (4:3)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Verdana</vt:lpstr>
      <vt:lpstr>NIOZhans43-narrow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Fe-binding organic ligands in the Arctic Ocean</dc:title>
  <dc:creator>Hans Slagter</dc:creator>
  <cp:lastModifiedBy>Rob Middag</cp:lastModifiedBy>
  <cp:revision>42</cp:revision>
  <dcterms:created xsi:type="dcterms:W3CDTF">2017-09-06T11:43:30Z</dcterms:created>
  <dcterms:modified xsi:type="dcterms:W3CDTF">2021-09-06T10:30:27Z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0x010100B62D51AB5C6D06488429427B1EDBDE13</vt:lpwstr>
  </property>
</Properties>
</file>