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928"/>
  </p:normalViewPr>
  <p:slideViewPr>
    <p:cSldViewPr snapToGrid="0" snapToObjects="1">
      <p:cViewPr varScale="1">
        <p:scale>
          <a:sx n="107" d="100"/>
          <a:sy n="107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4C68-3E18-3147-A471-6A70960D5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05BC4-1554-AC41-B9AC-DBA98E31F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AE9A1-04CE-BB46-A168-8C76DB76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25C-F04C-374F-B629-64D07CEF508D}" type="datetimeFigureOut">
              <a:rPr lang="en-CN" smtClean="0"/>
              <a:t>9/28/21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FACE2-E65B-B942-9148-18233351A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A8FBC-C7E1-A64B-AE55-25E9AD89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C3B-2EB8-4C45-8604-F6A71CFC44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757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1D40-350A-6841-BA03-0E37EC69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92DAC-BE7A-774A-9B7D-1B7322B10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F9700-CFAA-1A4A-9309-8A677469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25C-F04C-374F-B629-64D07CEF508D}" type="datetimeFigureOut">
              <a:rPr lang="en-CN" smtClean="0"/>
              <a:t>9/28/21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1388-D48F-D24D-94B2-C515D0B0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63F3D-C1D3-CC40-A7E1-4EA05B14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C3B-2EB8-4C45-8604-F6A71CFC44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6984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990781-4B26-C243-ADED-9D01DC0D7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76D3E-AFEE-F347-9AC8-2B48E82BE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ADEF-5924-5948-BFF3-93FBAC90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25C-F04C-374F-B629-64D07CEF508D}" type="datetimeFigureOut">
              <a:rPr lang="en-CN" smtClean="0"/>
              <a:t>9/28/21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8D8E1-6850-A34B-AB77-5FBC265E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4A72C-3431-C44D-8C80-FE21E44D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C3B-2EB8-4C45-8604-F6A71CFC44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2071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A350-D011-0743-850C-B80D109B9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0E03A-B3AC-304A-9ACD-B7552C54C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937DA-DA50-E244-A181-C2356245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25C-F04C-374F-B629-64D07CEF508D}" type="datetimeFigureOut">
              <a:rPr lang="en-CN" smtClean="0"/>
              <a:t>9/28/21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4BD2F-12D7-DE46-94C1-EDFFDDA3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159B9-6DA2-2F4D-946D-78B9A78F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C3B-2EB8-4C45-8604-F6A71CFC44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8440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657B-43B2-D84A-8956-B65DFDCB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E9030-9831-F740-8E26-8EBC3D2D7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240FA-6FDD-5541-9A0B-B7053295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25C-F04C-374F-B629-64D07CEF508D}" type="datetimeFigureOut">
              <a:rPr lang="en-CN" smtClean="0"/>
              <a:t>9/28/21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A97CD-9454-214C-B856-39EAFF89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1B9F5-DEB8-484E-BCC6-38E4E004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C3B-2EB8-4C45-8604-F6A71CFC44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8868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E2A1-9BBE-4B42-9BDD-FC84AABA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E65E-355F-F541-9649-8B4AB55B3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A894A-3A0A-B242-87EE-5A150E093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F36B9-FC7C-214A-8246-307C56FC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25C-F04C-374F-B629-64D07CEF508D}" type="datetimeFigureOut">
              <a:rPr lang="en-CN" smtClean="0"/>
              <a:t>9/28/21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26418-AF10-0544-8BC2-7E07BE4F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E79A6-3DA3-7147-BA76-87DCC7CF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C3B-2EB8-4C45-8604-F6A71CFC44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6122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484B-EEDA-C349-A64C-76C6C0FD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1B54-89B1-7E4B-A834-FFFA82A71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308CD-0A81-F445-A7C6-D9C785E60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5EDB8-9C3B-A144-968B-3A3D02F42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B8E0C-099A-DC4D-913E-798666E56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84488B-28FF-FA48-8B9B-6406761A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25C-F04C-374F-B629-64D07CEF508D}" type="datetimeFigureOut">
              <a:rPr lang="en-CN" smtClean="0"/>
              <a:t>9/28/21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4D7B-A348-6E4B-9101-26AB6B5B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FA92C0-24AE-B046-8652-C622E105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C3B-2EB8-4C45-8604-F6A71CFC44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125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25BE-6920-6C43-BDAE-6ED3E758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E054D8-C117-8F4F-9773-80F44B17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25C-F04C-374F-B629-64D07CEF508D}" type="datetimeFigureOut">
              <a:rPr lang="en-CN" smtClean="0"/>
              <a:t>9/28/21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D21B0-B982-304A-89FF-2B89EC81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F205E-54F4-674E-871C-AE885310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C3B-2EB8-4C45-8604-F6A71CFC44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9471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204F4-49B3-BD4F-91CE-8FCAED76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25C-F04C-374F-B629-64D07CEF508D}" type="datetimeFigureOut">
              <a:rPr lang="en-CN" smtClean="0"/>
              <a:t>9/28/21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12C84-D186-C340-B9E6-1330D28A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D7D1D-C343-E74D-B630-D92D757D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C3B-2EB8-4C45-8604-F6A71CFC44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9606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113F-4490-544A-B69B-7394B65B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16C7C-4169-2741-B99D-978D1AC7C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5A2A9-1D4D-534E-BABC-4294EFF73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4671A-4E8F-D04B-9401-18693813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25C-F04C-374F-B629-64D07CEF508D}" type="datetimeFigureOut">
              <a:rPr lang="en-CN" smtClean="0"/>
              <a:t>9/28/21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C4646-DD02-9645-930D-3EA4E3A9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AAA2D-A3A9-1242-AF75-F4DB1130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C3B-2EB8-4C45-8604-F6A71CFC44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2728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9AB1-911C-004D-8CDA-C7AD7E87A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8625E-EF6E-B448-854E-B3CF2D9B7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AE52E-BAB4-A24A-BE4E-5066B2B6B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5EAB8-0561-3048-96F4-4CBDC24E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25C-F04C-374F-B629-64D07CEF508D}" type="datetimeFigureOut">
              <a:rPr lang="en-CN" smtClean="0"/>
              <a:t>9/28/21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8F7A1-8A53-AC46-871B-9FC6E8E9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1F41E-97BA-1D4C-AD14-9592FD47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C3B-2EB8-4C45-8604-F6A71CFC44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1562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0E4846-5A4A-1C46-B93F-ED029F0F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26CEC-2D31-ED45-8D7B-0B019E7FB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D415D-DD5F-1545-9112-B1CA67D6A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925C-F04C-374F-B629-64D07CEF508D}" type="datetimeFigureOut">
              <a:rPr lang="en-CN" smtClean="0"/>
              <a:t>9/28/21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25C1B-E0F6-B24E-95E5-88A8FEB16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98530-4797-2D41-B369-6206ABFDB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8BC3B-2EB8-4C45-8604-F6A71CFC44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7969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2875FD-1046-5E47-A2FF-63EA996CB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44" y="3306753"/>
            <a:ext cx="4018907" cy="26987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1E6692-E0B5-1445-BAEC-DA5BA0E05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273" y="2998660"/>
            <a:ext cx="3865863" cy="30226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FBAEE0-D521-E444-A050-86DFCEC92E56}"/>
              </a:ext>
            </a:extLst>
          </p:cNvPr>
          <p:cNvSpPr/>
          <p:nvPr/>
        </p:nvSpPr>
        <p:spPr>
          <a:xfrm>
            <a:off x="3599728" y="3850073"/>
            <a:ext cx="636607" cy="60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39AAD3-A53E-0F46-AA28-4867D0313832}"/>
              </a:ext>
            </a:extLst>
          </p:cNvPr>
          <p:cNvCxnSpPr>
            <a:cxnSpLocks/>
          </p:cNvCxnSpPr>
          <p:nvPr/>
        </p:nvCxnSpPr>
        <p:spPr>
          <a:xfrm flipV="1">
            <a:off x="4236333" y="3102015"/>
            <a:ext cx="2372810" cy="7364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8CB4E7-344A-574F-AA8E-3AA3455828E7}"/>
              </a:ext>
            </a:extLst>
          </p:cNvPr>
          <p:cNvCxnSpPr>
            <a:cxnSpLocks/>
          </p:cNvCxnSpPr>
          <p:nvPr/>
        </p:nvCxnSpPr>
        <p:spPr>
          <a:xfrm>
            <a:off x="4247908" y="4452053"/>
            <a:ext cx="2395960" cy="138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14558A9-CB07-134D-B4EC-2739B0EECB23}"/>
              </a:ext>
            </a:extLst>
          </p:cNvPr>
          <p:cNvSpPr txBox="1"/>
          <p:nvPr/>
        </p:nvSpPr>
        <p:spPr>
          <a:xfrm>
            <a:off x="578734" y="245626"/>
            <a:ext cx="583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CN" b="1" dirty="0"/>
              <a:t>lanning cruise 1: The </a:t>
            </a:r>
            <a:r>
              <a:rPr lang="en-US" b="1" dirty="0"/>
              <a:t>w</a:t>
            </a:r>
            <a:r>
              <a:rPr lang="en-CN" b="1" dirty="0"/>
              <a:t>estern </a:t>
            </a:r>
            <a:r>
              <a:rPr lang="en-US" b="1" dirty="0"/>
              <a:t>N</a:t>
            </a:r>
            <a:r>
              <a:rPr lang="en-CN" b="1" dirty="0"/>
              <a:t>orth Pacific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AAEDC-5B05-BB49-89F3-EADD682A87D2}"/>
              </a:ext>
            </a:extLst>
          </p:cNvPr>
          <p:cNvSpPr txBox="1"/>
          <p:nvPr/>
        </p:nvSpPr>
        <p:spPr>
          <a:xfrm>
            <a:off x="964557" y="562880"/>
            <a:ext cx="10532963" cy="222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Region</a:t>
            </a:r>
            <a:r>
              <a:rPr lang="en-US" dirty="0"/>
              <a:t>: </a:t>
            </a:r>
            <a:r>
              <a:rPr lang="en-CN" dirty="0"/>
              <a:t>35 N, 148.5 E – 161.5 E; 155 E, 28.5 N – 40.5 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T</a:t>
            </a:r>
            <a:r>
              <a:rPr lang="en-CN" b="1" dirty="0"/>
              <a:t>ime </a:t>
            </a:r>
            <a:r>
              <a:rPr lang="en-CN" dirty="0"/>
              <a:t>(to be confirmed): May – June, 2022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Main objectives</a:t>
            </a:r>
            <a:r>
              <a:rPr lang="en-CN" dirty="0"/>
              <a:t>: to understand key processes and mechanisms of the biological pump in regions in and around the western boundary current (i.e., the Kuroshio Current and Extension) of the North Pacific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CN" dirty="0"/>
              <a:t>aterial transport and exchange driven by the Kuroshio Current and Extension 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CN" dirty="0"/>
              <a:t>the coupling and/or decoupling of carbon fixation, nitrogen fixation, and </a:t>
            </a:r>
            <a:r>
              <a:rPr lang="en-CN"/>
              <a:t>iron limitation</a:t>
            </a:r>
            <a:endParaRPr lang="en-C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3A0A04-796E-214A-A483-E06573FDBFF2}"/>
              </a:ext>
            </a:extLst>
          </p:cNvPr>
          <p:cNvSpPr txBox="1"/>
          <p:nvPr/>
        </p:nvSpPr>
        <p:spPr>
          <a:xfrm>
            <a:off x="2812648" y="6230757"/>
            <a:ext cx="656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Likely a couple of berths available for the international community</a:t>
            </a:r>
            <a:endParaRPr lang="en-C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7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14558A9-CB07-134D-B4EC-2739B0EECB23}"/>
              </a:ext>
            </a:extLst>
          </p:cNvPr>
          <p:cNvSpPr txBox="1"/>
          <p:nvPr/>
        </p:nvSpPr>
        <p:spPr>
          <a:xfrm>
            <a:off x="578734" y="245626"/>
            <a:ext cx="583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CN" b="1" dirty="0"/>
              <a:t>lanning cruise 2: The </a:t>
            </a:r>
            <a:r>
              <a:rPr lang="en-US" b="1" dirty="0"/>
              <a:t>Southern </a:t>
            </a:r>
            <a:r>
              <a:rPr lang="en-CN" b="1" dirty="0"/>
              <a:t>Pacific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AAEDC-5B05-BB49-89F3-EADD682A87D2}"/>
              </a:ext>
            </a:extLst>
          </p:cNvPr>
          <p:cNvSpPr txBox="1"/>
          <p:nvPr/>
        </p:nvSpPr>
        <p:spPr>
          <a:xfrm>
            <a:off x="964557" y="597605"/>
            <a:ext cx="10532963" cy="294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Three Legs</a:t>
            </a:r>
            <a:r>
              <a:rPr lang="en-US" dirty="0"/>
              <a:t>: 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Leg I: Xiamen, China – Auckland, New Zealand (~35 days)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Leg II: Auckland, New Zealand – Papeete, Tahiti (~24 days)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Leg III: Papeete, Tahiti – Xiamen, China (~33 days)</a:t>
            </a:r>
            <a:endParaRPr lang="en-CN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T</a:t>
            </a:r>
            <a:r>
              <a:rPr lang="en-CN" b="1" dirty="0"/>
              <a:t>ime </a:t>
            </a:r>
            <a:r>
              <a:rPr lang="en-CN" dirty="0"/>
              <a:t>(tentative): Nov 2022  – Mar 2023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Main objectives</a:t>
            </a:r>
            <a:r>
              <a:rPr lang="en-CN" dirty="0"/>
              <a:t>: under discussion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</a:rPr>
              <a:t>S</a:t>
            </a:r>
            <a:r>
              <a:rPr lang="en-CN" b="1" dirty="0">
                <a:solidFill>
                  <a:srgbClr val="FF0000"/>
                </a:solidFill>
              </a:rPr>
              <a:t>everal berths availble for the international community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CN" dirty="0"/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4B20CC8B-EEE7-944A-A3D1-C1D9A0BC0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59" y="3847587"/>
            <a:ext cx="2785530" cy="2167004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443FCB06-1108-8D49-B3F2-B13BB2060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934" y="3844674"/>
            <a:ext cx="3555911" cy="21728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7F7601B-49D6-C246-8D73-12F3D2D49F73}"/>
              </a:ext>
            </a:extLst>
          </p:cNvPr>
          <p:cNvGrpSpPr>
            <a:grpSpLocks noChangeAspect="1"/>
          </p:cNvGrpSpPr>
          <p:nvPr/>
        </p:nvGrpSpPr>
        <p:grpSpPr>
          <a:xfrm>
            <a:off x="7940290" y="3847587"/>
            <a:ext cx="3425608" cy="2167004"/>
            <a:chOff x="3454400" y="339648"/>
            <a:chExt cx="8737600" cy="5651500"/>
          </a:xfrm>
        </p:grpSpPr>
        <p:pic>
          <p:nvPicPr>
            <p:cNvPr id="18" name="图片 3">
              <a:extLst>
                <a:ext uri="{FF2B5EF4-FFF2-40B4-BE49-F238E27FC236}">
                  <a16:creationId xmlns:a16="http://schemas.microsoft.com/office/drawing/2014/main" id="{29648E53-195D-F942-BFAF-28A0CC73A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54400" y="339648"/>
              <a:ext cx="8737600" cy="5651500"/>
            </a:xfrm>
            <a:prstGeom prst="rect">
              <a:avLst/>
            </a:prstGeom>
          </p:spPr>
        </p:pic>
        <p:sp>
          <p:nvSpPr>
            <p:cNvPr id="19" name="任意形状 4">
              <a:extLst>
                <a:ext uri="{FF2B5EF4-FFF2-40B4-BE49-F238E27FC236}">
                  <a16:creationId xmlns:a16="http://schemas.microsoft.com/office/drawing/2014/main" id="{15FE0699-1E44-4941-B868-D968208827C8}"/>
                </a:ext>
              </a:extLst>
            </p:cNvPr>
            <p:cNvSpPr/>
            <p:nvPr/>
          </p:nvSpPr>
          <p:spPr>
            <a:xfrm>
              <a:off x="3668751" y="814039"/>
              <a:ext cx="6858000" cy="2653990"/>
            </a:xfrm>
            <a:custGeom>
              <a:avLst/>
              <a:gdLst>
                <a:gd name="connsiteX0" fmla="*/ 6858000 w 6858000"/>
                <a:gd name="connsiteY0" fmla="*/ 2653990 h 2653990"/>
                <a:gd name="connsiteX1" fmla="*/ 6779942 w 6858000"/>
                <a:gd name="connsiteY1" fmla="*/ 2620537 h 2653990"/>
                <a:gd name="connsiteX2" fmla="*/ 6746488 w 6858000"/>
                <a:gd name="connsiteY2" fmla="*/ 2598234 h 2653990"/>
                <a:gd name="connsiteX3" fmla="*/ 6646127 w 6858000"/>
                <a:gd name="connsiteY3" fmla="*/ 2564781 h 2653990"/>
                <a:gd name="connsiteX4" fmla="*/ 6612673 w 6858000"/>
                <a:gd name="connsiteY4" fmla="*/ 2553629 h 2653990"/>
                <a:gd name="connsiteX5" fmla="*/ 6534615 w 6858000"/>
                <a:gd name="connsiteY5" fmla="*/ 2520176 h 2653990"/>
                <a:gd name="connsiteX6" fmla="*/ 6467708 w 6858000"/>
                <a:gd name="connsiteY6" fmla="*/ 2486722 h 2653990"/>
                <a:gd name="connsiteX7" fmla="*/ 6434254 w 6858000"/>
                <a:gd name="connsiteY7" fmla="*/ 2464420 h 2653990"/>
                <a:gd name="connsiteX8" fmla="*/ 6367347 w 6858000"/>
                <a:gd name="connsiteY8" fmla="*/ 2442117 h 2653990"/>
                <a:gd name="connsiteX9" fmla="*/ 6333893 w 6858000"/>
                <a:gd name="connsiteY9" fmla="*/ 2430966 h 2653990"/>
                <a:gd name="connsiteX10" fmla="*/ 6289288 w 6858000"/>
                <a:gd name="connsiteY10" fmla="*/ 2419815 h 2653990"/>
                <a:gd name="connsiteX11" fmla="*/ 6188927 w 6858000"/>
                <a:gd name="connsiteY11" fmla="*/ 2386361 h 2653990"/>
                <a:gd name="connsiteX12" fmla="*/ 6155473 w 6858000"/>
                <a:gd name="connsiteY12" fmla="*/ 2364059 h 2653990"/>
                <a:gd name="connsiteX13" fmla="*/ 6122020 w 6858000"/>
                <a:gd name="connsiteY13" fmla="*/ 2352907 h 2653990"/>
                <a:gd name="connsiteX14" fmla="*/ 6066264 w 6858000"/>
                <a:gd name="connsiteY14" fmla="*/ 2330605 h 2653990"/>
                <a:gd name="connsiteX15" fmla="*/ 6021659 w 6858000"/>
                <a:gd name="connsiteY15" fmla="*/ 2308302 h 2653990"/>
                <a:gd name="connsiteX16" fmla="*/ 5977054 w 6858000"/>
                <a:gd name="connsiteY16" fmla="*/ 2297151 h 2653990"/>
                <a:gd name="connsiteX17" fmla="*/ 5932449 w 6858000"/>
                <a:gd name="connsiteY17" fmla="*/ 2274849 h 2653990"/>
                <a:gd name="connsiteX18" fmla="*/ 5876693 w 6858000"/>
                <a:gd name="connsiteY18" fmla="*/ 2263698 h 2653990"/>
                <a:gd name="connsiteX19" fmla="*/ 5843239 w 6858000"/>
                <a:gd name="connsiteY19" fmla="*/ 2252546 h 2653990"/>
                <a:gd name="connsiteX20" fmla="*/ 5787483 w 6858000"/>
                <a:gd name="connsiteY20" fmla="*/ 2230244 h 2653990"/>
                <a:gd name="connsiteX21" fmla="*/ 5687122 w 6858000"/>
                <a:gd name="connsiteY21" fmla="*/ 2185639 h 2653990"/>
                <a:gd name="connsiteX22" fmla="*/ 5620215 w 6858000"/>
                <a:gd name="connsiteY22" fmla="*/ 2163337 h 2653990"/>
                <a:gd name="connsiteX23" fmla="*/ 5586761 w 6858000"/>
                <a:gd name="connsiteY23" fmla="*/ 2152185 h 2653990"/>
                <a:gd name="connsiteX24" fmla="*/ 5508703 w 6858000"/>
                <a:gd name="connsiteY24" fmla="*/ 2129883 h 2653990"/>
                <a:gd name="connsiteX25" fmla="*/ 5475249 w 6858000"/>
                <a:gd name="connsiteY25" fmla="*/ 2107581 h 2653990"/>
                <a:gd name="connsiteX26" fmla="*/ 5363737 w 6858000"/>
                <a:gd name="connsiteY26" fmla="*/ 2085278 h 2653990"/>
                <a:gd name="connsiteX27" fmla="*/ 5319132 w 6858000"/>
                <a:gd name="connsiteY27" fmla="*/ 2062976 h 2653990"/>
                <a:gd name="connsiteX28" fmla="*/ 5174166 w 6858000"/>
                <a:gd name="connsiteY28" fmla="*/ 2007220 h 2653990"/>
                <a:gd name="connsiteX29" fmla="*/ 5140712 w 6858000"/>
                <a:gd name="connsiteY29" fmla="*/ 1984917 h 2653990"/>
                <a:gd name="connsiteX30" fmla="*/ 5096108 w 6858000"/>
                <a:gd name="connsiteY30" fmla="*/ 1962615 h 2653990"/>
                <a:gd name="connsiteX31" fmla="*/ 5051503 w 6858000"/>
                <a:gd name="connsiteY31" fmla="*/ 1929161 h 2653990"/>
                <a:gd name="connsiteX32" fmla="*/ 4962293 w 6858000"/>
                <a:gd name="connsiteY32" fmla="*/ 1895707 h 2653990"/>
                <a:gd name="connsiteX33" fmla="*/ 4795025 w 6858000"/>
                <a:gd name="connsiteY33" fmla="*/ 1851102 h 2653990"/>
                <a:gd name="connsiteX34" fmla="*/ 4694664 w 6858000"/>
                <a:gd name="connsiteY34" fmla="*/ 1806498 h 2653990"/>
                <a:gd name="connsiteX35" fmla="*/ 4605454 w 6858000"/>
                <a:gd name="connsiteY35" fmla="*/ 1773044 h 2653990"/>
                <a:gd name="connsiteX36" fmla="*/ 4505093 w 6858000"/>
                <a:gd name="connsiteY36" fmla="*/ 1728439 h 2653990"/>
                <a:gd name="connsiteX37" fmla="*/ 4449337 w 6858000"/>
                <a:gd name="connsiteY37" fmla="*/ 1717288 h 2653990"/>
                <a:gd name="connsiteX38" fmla="*/ 4404732 w 6858000"/>
                <a:gd name="connsiteY38" fmla="*/ 1706137 h 2653990"/>
                <a:gd name="connsiteX39" fmla="*/ 4348976 w 6858000"/>
                <a:gd name="connsiteY39" fmla="*/ 1694985 h 2653990"/>
                <a:gd name="connsiteX40" fmla="*/ 4226312 w 6858000"/>
                <a:gd name="connsiteY40" fmla="*/ 1661532 h 2653990"/>
                <a:gd name="connsiteX41" fmla="*/ 3914078 w 6858000"/>
                <a:gd name="connsiteY41" fmla="*/ 1628078 h 2653990"/>
                <a:gd name="connsiteX42" fmla="*/ 3813717 w 6858000"/>
                <a:gd name="connsiteY42" fmla="*/ 1616927 h 2653990"/>
                <a:gd name="connsiteX43" fmla="*/ 3746810 w 6858000"/>
                <a:gd name="connsiteY43" fmla="*/ 1605776 h 2653990"/>
                <a:gd name="connsiteX44" fmla="*/ 3691054 w 6858000"/>
                <a:gd name="connsiteY44" fmla="*/ 1594624 h 2653990"/>
                <a:gd name="connsiteX45" fmla="*/ 3590693 w 6858000"/>
                <a:gd name="connsiteY45" fmla="*/ 1583473 h 2653990"/>
                <a:gd name="connsiteX46" fmla="*/ 3367669 w 6858000"/>
                <a:gd name="connsiteY46" fmla="*/ 1572322 h 2653990"/>
                <a:gd name="connsiteX47" fmla="*/ 3166947 w 6858000"/>
                <a:gd name="connsiteY47" fmla="*/ 1561171 h 2653990"/>
                <a:gd name="connsiteX48" fmla="*/ 3088888 w 6858000"/>
                <a:gd name="connsiteY48" fmla="*/ 1538868 h 2653990"/>
                <a:gd name="connsiteX49" fmla="*/ 2988527 w 6858000"/>
                <a:gd name="connsiteY49" fmla="*/ 1516566 h 2653990"/>
                <a:gd name="connsiteX50" fmla="*/ 2955073 w 6858000"/>
                <a:gd name="connsiteY50" fmla="*/ 1505415 h 2653990"/>
                <a:gd name="connsiteX51" fmla="*/ 2832410 w 6858000"/>
                <a:gd name="connsiteY51" fmla="*/ 1427356 h 2653990"/>
                <a:gd name="connsiteX52" fmla="*/ 2787805 w 6858000"/>
                <a:gd name="connsiteY52" fmla="*/ 1405054 h 2653990"/>
                <a:gd name="connsiteX53" fmla="*/ 2743200 w 6858000"/>
                <a:gd name="connsiteY53" fmla="*/ 1371600 h 2653990"/>
                <a:gd name="connsiteX54" fmla="*/ 2698595 w 6858000"/>
                <a:gd name="connsiteY54" fmla="*/ 1349298 h 2653990"/>
                <a:gd name="connsiteX55" fmla="*/ 2665142 w 6858000"/>
                <a:gd name="connsiteY55" fmla="*/ 1326995 h 2653990"/>
                <a:gd name="connsiteX56" fmla="*/ 2609386 w 6858000"/>
                <a:gd name="connsiteY56" fmla="*/ 1304693 h 2653990"/>
                <a:gd name="connsiteX57" fmla="*/ 2575932 w 6858000"/>
                <a:gd name="connsiteY57" fmla="*/ 1282390 h 2653990"/>
                <a:gd name="connsiteX58" fmla="*/ 2486722 w 6858000"/>
                <a:gd name="connsiteY58" fmla="*/ 1237785 h 2653990"/>
                <a:gd name="connsiteX59" fmla="*/ 2442117 w 6858000"/>
                <a:gd name="connsiteY59" fmla="*/ 1215483 h 2653990"/>
                <a:gd name="connsiteX60" fmla="*/ 2341756 w 6858000"/>
                <a:gd name="connsiteY60" fmla="*/ 1182029 h 2653990"/>
                <a:gd name="connsiteX61" fmla="*/ 2308303 w 6858000"/>
                <a:gd name="connsiteY61" fmla="*/ 1170878 h 2653990"/>
                <a:gd name="connsiteX62" fmla="*/ 2219093 w 6858000"/>
                <a:gd name="connsiteY62" fmla="*/ 1137424 h 2653990"/>
                <a:gd name="connsiteX63" fmla="*/ 2118732 w 6858000"/>
                <a:gd name="connsiteY63" fmla="*/ 1092820 h 2653990"/>
                <a:gd name="connsiteX64" fmla="*/ 2051825 w 6858000"/>
                <a:gd name="connsiteY64" fmla="*/ 1059366 h 2653990"/>
                <a:gd name="connsiteX65" fmla="*/ 2018371 w 6858000"/>
                <a:gd name="connsiteY65" fmla="*/ 1037063 h 2653990"/>
                <a:gd name="connsiteX66" fmla="*/ 1918010 w 6858000"/>
                <a:gd name="connsiteY66" fmla="*/ 1003610 h 2653990"/>
                <a:gd name="connsiteX67" fmla="*/ 1828800 w 6858000"/>
                <a:gd name="connsiteY67" fmla="*/ 959005 h 2653990"/>
                <a:gd name="connsiteX68" fmla="*/ 1795347 w 6858000"/>
                <a:gd name="connsiteY68" fmla="*/ 936702 h 2653990"/>
                <a:gd name="connsiteX69" fmla="*/ 1717288 w 6858000"/>
                <a:gd name="connsiteY69" fmla="*/ 914400 h 2653990"/>
                <a:gd name="connsiteX70" fmla="*/ 1650381 w 6858000"/>
                <a:gd name="connsiteY70" fmla="*/ 880946 h 2653990"/>
                <a:gd name="connsiteX71" fmla="*/ 1583473 w 6858000"/>
                <a:gd name="connsiteY71" fmla="*/ 847493 h 2653990"/>
                <a:gd name="connsiteX72" fmla="*/ 1483112 w 6858000"/>
                <a:gd name="connsiteY72" fmla="*/ 802888 h 2653990"/>
                <a:gd name="connsiteX73" fmla="*/ 1382751 w 6858000"/>
                <a:gd name="connsiteY73" fmla="*/ 769434 h 2653990"/>
                <a:gd name="connsiteX74" fmla="*/ 1349298 w 6858000"/>
                <a:gd name="connsiteY74" fmla="*/ 758283 h 2653990"/>
                <a:gd name="connsiteX75" fmla="*/ 1293542 w 6858000"/>
                <a:gd name="connsiteY75" fmla="*/ 747132 h 2653990"/>
                <a:gd name="connsiteX76" fmla="*/ 1226634 w 6858000"/>
                <a:gd name="connsiteY76" fmla="*/ 724829 h 2653990"/>
                <a:gd name="connsiteX77" fmla="*/ 1159727 w 6858000"/>
                <a:gd name="connsiteY77" fmla="*/ 702527 h 2653990"/>
                <a:gd name="connsiteX78" fmla="*/ 1126273 w 6858000"/>
                <a:gd name="connsiteY78" fmla="*/ 691376 h 2653990"/>
                <a:gd name="connsiteX79" fmla="*/ 1092820 w 6858000"/>
                <a:gd name="connsiteY79" fmla="*/ 680224 h 2653990"/>
                <a:gd name="connsiteX80" fmla="*/ 992459 w 6858000"/>
                <a:gd name="connsiteY80" fmla="*/ 669073 h 2653990"/>
                <a:gd name="connsiteX81" fmla="*/ 936703 w 6858000"/>
                <a:gd name="connsiteY81" fmla="*/ 657922 h 2653990"/>
                <a:gd name="connsiteX82" fmla="*/ 747132 w 6858000"/>
                <a:gd name="connsiteY82" fmla="*/ 635620 h 2653990"/>
                <a:gd name="connsiteX83" fmla="*/ 713678 w 6858000"/>
                <a:gd name="connsiteY83" fmla="*/ 613317 h 2653990"/>
                <a:gd name="connsiteX84" fmla="*/ 646771 w 6858000"/>
                <a:gd name="connsiteY84" fmla="*/ 591015 h 2653990"/>
                <a:gd name="connsiteX85" fmla="*/ 613317 w 6858000"/>
                <a:gd name="connsiteY85" fmla="*/ 568712 h 2653990"/>
                <a:gd name="connsiteX86" fmla="*/ 579864 w 6858000"/>
                <a:gd name="connsiteY86" fmla="*/ 557561 h 2653990"/>
                <a:gd name="connsiteX87" fmla="*/ 512956 w 6858000"/>
                <a:gd name="connsiteY87" fmla="*/ 512956 h 2653990"/>
                <a:gd name="connsiteX88" fmla="*/ 479503 w 6858000"/>
                <a:gd name="connsiteY88" fmla="*/ 490654 h 2653990"/>
                <a:gd name="connsiteX89" fmla="*/ 457200 w 6858000"/>
                <a:gd name="connsiteY89" fmla="*/ 468351 h 2653990"/>
                <a:gd name="connsiteX90" fmla="*/ 390293 w 6858000"/>
                <a:gd name="connsiteY90" fmla="*/ 423746 h 2653990"/>
                <a:gd name="connsiteX91" fmla="*/ 334537 w 6858000"/>
                <a:gd name="connsiteY91" fmla="*/ 390293 h 2653990"/>
                <a:gd name="connsiteX92" fmla="*/ 301083 w 6858000"/>
                <a:gd name="connsiteY92" fmla="*/ 367990 h 2653990"/>
                <a:gd name="connsiteX93" fmla="*/ 267629 w 6858000"/>
                <a:gd name="connsiteY93" fmla="*/ 356839 h 2653990"/>
                <a:gd name="connsiteX94" fmla="*/ 200722 w 6858000"/>
                <a:gd name="connsiteY94" fmla="*/ 312234 h 2653990"/>
                <a:gd name="connsiteX95" fmla="*/ 167269 w 6858000"/>
                <a:gd name="connsiteY95" fmla="*/ 289932 h 2653990"/>
                <a:gd name="connsiteX96" fmla="*/ 144966 w 6858000"/>
                <a:gd name="connsiteY96" fmla="*/ 267629 h 2653990"/>
                <a:gd name="connsiteX97" fmla="*/ 111512 w 6858000"/>
                <a:gd name="connsiteY97" fmla="*/ 256478 h 2653990"/>
                <a:gd name="connsiteX98" fmla="*/ 78059 w 6858000"/>
                <a:gd name="connsiteY98" fmla="*/ 234176 h 2653990"/>
                <a:gd name="connsiteX99" fmla="*/ 33454 w 6858000"/>
                <a:gd name="connsiteY99" fmla="*/ 178420 h 2653990"/>
                <a:gd name="connsiteX100" fmla="*/ 22303 w 6858000"/>
                <a:gd name="connsiteY100" fmla="*/ 144966 h 2653990"/>
                <a:gd name="connsiteX101" fmla="*/ 0 w 6858000"/>
                <a:gd name="connsiteY101" fmla="*/ 0 h 265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6858000" h="2653990">
                  <a:moveTo>
                    <a:pt x="6858000" y="2653990"/>
                  </a:moveTo>
                  <a:cubicBezTo>
                    <a:pt x="6831981" y="2642839"/>
                    <a:pt x="6805262" y="2633197"/>
                    <a:pt x="6779942" y="2620537"/>
                  </a:cubicBezTo>
                  <a:cubicBezTo>
                    <a:pt x="6767955" y="2614543"/>
                    <a:pt x="6758735" y="2603677"/>
                    <a:pt x="6746488" y="2598234"/>
                  </a:cubicBezTo>
                  <a:cubicBezTo>
                    <a:pt x="6746480" y="2598230"/>
                    <a:pt x="6662858" y="2570358"/>
                    <a:pt x="6646127" y="2564781"/>
                  </a:cubicBezTo>
                  <a:cubicBezTo>
                    <a:pt x="6634976" y="2561064"/>
                    <a:pt x="6622453" y="2560149"/>
                    <a:pt x="6612673" y="2553629"/>
                  </a:cubicBezTo>
                  <a:cubicBezTo>
                    <a:pt x="6566468" y="2522826"/>
                    <a:pt x="6592222" y="2534577"/>
                    <a:pt x="6534615" y="2520176"/>
                  </a:cubicBezTo>
                  <a:cubicBezTo>
                    <a:pt x="6438748" y="2456264"/>
                    <a:pt x="6560036" y="2532885"/>
                    <a:pt x="6467708" y="2486722"/>
                  </a:cubicBezTo>
                  <a:cubicBezTo>
                    <a:pt x="6455721" y="2480728"/>
                    <a:pt x="6446501" y="2469863"/>
                    <a:pt x="6434254" y="2464420"/>
                  </a:cubicBezTo>
                  <a:cubicBezTo>
                    <a:pt x="6412771" y="2454872"/>
                    <a:pt x="6389649" y="2449551"/>
                    <a:pt x="6367347" y="2442117"/>
                  </a:cubicBezTo>
                  <a:cubicBezTo>
                    <a:pt x="6356196" y="2438400"/>
                    <a:pt x="6345297" y="2433817"/>
                    <a:pt x="6333893" y="2430966"/>
                  </a:cubicBezTo>
                  <a:cubicBezTo>
                    <a:pt x="6319025" y="2427249"/>
                    <a:pt x="6303827" y="2424662"/>
                    <a:pt x="6289288" y="2419815"/>
                  </a:cubicBezTo>
                  <a:cubicBezTo>
                    <a:pt x="6163313" y="2377823"/>
                    <a:pt x="6295819" y="2413083"/>
                    <a:pt x="6188927" y="2386361"/>
                  </a:cubicBezTo>
                  <a:cubicBezTo>
                    <a:pt x="6177776" y="2378927"/>
                    <a:pt x="6167460" y="2370053"/>
                    <a:pt x="6155473" y="2364059"/>
                  </a:cubicBezTo>
                  <a:cubicBezTo>
                    <a:pt x="6144960" y="2358802"/>
                    <a:pt x="6133026" y="2357034"/>
                    <a:pt x="6122020" y="2352907"/>
                  </a:cubicBezTo>
                  <a:cubicBezTo>
                    <a:pt x="6103278" y="2345878"/>
                    <a:pt x="6084556" y="2338735"/>
                    <a:pt x="6066264" y="2330605"/>
                  </a:cubicBezTo>
                  <a:cubicBezTo>
                    <a:pt x="6051073" y="2323854"/>
                    <a:pt x="6037224" y="2314139"/>
                    <a:pt x="6021659" y="2308302"/>
                  </a:cubicBezTo>
                  <a:cubicBezTo>
                    <a:pt x="6007309" y="2302921"/>
                    <a:pt x="5991404" y="2302532"/>
                    <a:pt x="5977054" y="2297151"/>
                  </a:cubicBezTo>
                  <a:cubicBezTo>
                    <a:pt x="5961489" y="2291314"/>
                    <a:pt x="5948219" y="2280106"/>
                    <a:pt x="5932449" y="2274849"/>
                  </a:cubicBezTo>
                  <a:cubicBezTo>
                    <a:pt x="5914468" y="2268856"/>
                    <a:pt x="5895080" y="2268295"/>
                    <a:pt x="5876693" y="2263698"/>
                  </a:cubicBezTo>
                  <a:cubicBezTo>
                    <a:pt x="5865289" y="2260847"/>
                    <a:pt x="5854245" y="2256673"/>
                    <a:pt x="5843239" y="2252546"/>
                  </a:cubicBezTo>
                  <a:cubicBezTo>
                    <a:pt x="5824497" y="2245518"/>
                    <a:pt x="5805775" y="2238374"/>
                    <a:pt x="5787483" y="2230244"/>
                  </a:cubicBezTo>
                  <a:cubicBezTo>
                    <a:pt x="5708597" y="2195183"/>
                    <a:pt x="5778033" y="2218697"/>
                    <a:pt x="5687122" y="2185639"/>
                  </a:cubicBezTo>
                  <a:cubicBezTo>
                    <a:pt x="5665029" y="2177605"/>
                    <a:pt x="5642517" y="2170771"/>
                    <a:pt x="5620215" y="2163337"/>
                  </a:cubicBezTo>
                  <a:cubicBezTo>
                    <a:pt x="5609064" y="2159620"/>
                    <a:pt x="5598165" y="2155036"/>
                    <a:pt x="5586761" y="2152185"/>
                  </a:cubicBezTo>
                  <a:cubicBezTo>
                    <a:pt x="5572468" y="2148612"/>
                    <a:pt x="5524702" y="2137882"/>
                    <a:pt x="5508703" y="2129883"/>
                  </a:cubicBezTo>
                  <a:cubicBezTo>
                    <a:pt x="5496716" y="2123889"/>
                    <a:pt x="5487567" y="2112860"/>
                    <a:pt x="5475249" y="2107581"/>
                  </a:cubicBezTo>
                  <a:cubicBezTo>
                    <a:pt x="5454073" y="2098505"/>
                    <a:pt x="5378838" y="2087795"/>
                    <a:pt x="5363737" y="2085278"/>
                  </a:cubicBezTo>
                  <a:cubicBezTo>
                    <a:pt x="5348869" y="2077844"/>
                    <a:pt x="5334647" y="2068943"/>
                    <a:pt x="5319132" y="2062976"/>
                  </a:cubicBezTo>
                  <a:cubicBezTo>
                    <a:pt x="5232894" y="2029808"/>
                    <a:pt x="5236220" y="2042679"/>
                    <a:pt x="5174166" y="2007220"/>
                  </a:cubicBezTo>
                  <a:cubicBezTo>
                    <a:pt x="5162530" y="2000571"/>
                    <a:pt x="5152348" y="1991566"/>
                    <a:pt x="5140712" y="1984917"/>
                  </a:cubicBezTo>
                  <a:cubicBezTo>
                    <a:pt x="5126279" y="1976670"/>
                    <a:pt x="5110204" y="1971425"/>
                    <a:pt x="5096108" y="1962615"/>
                  </a:cubicBezTo>
                  <a:cubicBezTo>
                    <a:pt x="5080348" y="1952765"/>
                    <a:pt x="5067263" y="1939011"/>
                    <a:pt x="5051503" y="1929161"/>
                  </a:cubicBezTo>
                  <a:cubicBezTo>
                    <a:pt x="4992445" y="1892250"/>
                    <a:pt x="5023712" y="1918041"/>
                    <a:pt x="4962293" y="1895707"/>
                  </a:cubicBezTo>
                  <a:cubicBezTo>
                    <a:pt x="4827957" y="1846858"/>
                    <a:pt x="4942740" y="1869568"/>
                    <a:pt x="4795025" y="1851102"/>
                  </a:cubicBezTo>
                  <a:cubicBezTo>
                    <a:pt x="4730660" y="1808194"/>
                    <a:pt x="4794194" y="1846310"/>
                    <a:pt x="4694664" y="1806498"/>
                  </a:cubicBezTo>
                  <a:cubicBezTo>
                    <a:pt x="4597474" y="1767622"/>
                    <a:pt x="4702029" y="1797187"/>
                    <a:pt x="4605454" y="1773044"/>
                  </a:cubicBezTo>
                  <a:cubicBezTo>
                    <a:pt x="4572503" y="1756568"/>
                    <a:pt x="4540692" y="1739118"/>
                    <a:pt x="4505093" y="1728439"/>
                  </a:cubicBezTo>
                  <a:cubicBezTo>
                    <a:pt x="4486939" y="1722993"/>
                    <a:pt x="4467839" y="1721399"/>
                    <a:pt x="4449337" y="1717288"/>
                  </a:cubicBezTo>
                  <a:cubicBezTo>
                    <a:pt x="4434376" y="1713963"/>
                    <a:pt x="4419693" y="1709462"/>
                    <a:pt x="4404732" y="1706137"/>
                  </a:cubicBezTo>
                  <a:cubicBezTo>
                    <a:pt x="4386230" y="1702025"/>
                    <a:pt x="4367364" y="1699582"/>
                    <a:pt x="4348976" y="1694985"/>
                  </a:cubicBezTo>
                  <a:cubicBezTo>
                    <a:pt x="4262504" y="1673367"/>
                    <a:pt x="4389350" y="1688705"/>
                    <a:pt x="4226312" y="1661532"/>
                  </a:cubicBezTo>
                  <a:cubicBezTo>
                    <a:pt x="4090259" y="1638856"/>
                    <a:pt x="4042815" y="1640338"/>
                    <a:pt x="3914078" y="1628078"/>
                  </a:cubicBezTo>
                  <a:cubicBezTo>
                    <a:pt x="3880570" y="1624887"/>
                    <a:pt x="3847081" y="1621375"/>
                    <a:pt x="3813717" y="1616927"/>
                  </a:cubicBezTo>
                  <a:cubicBezTo>
                    <a:pt x="3791305" y="1613939"/>
                    <a:pt x="3769055" y="1609821"/>
                    <a:pt x="3746810" y="1605776"/>
                  </a:cubicBezTo>
                  <a:cubicBezTo>
                    <a:pt x="3728162" y="1602385"/>
                    <a:pt x="3709817" y="1597304"/>
                    <a:pt x="3691054" y="1594624"/>
                  </a:cubicBezTo>
                  <a:cubicBezTo>
                    <a:pt x="3657733" y="1589864"/>
                    <a:pt x="3624273" y="1585789"/>
                    <a:pt x="3590693" y="1583473"/>
                  </a:cubicBezTo>
                  <a:cubicBezTo>
                    <a:pt x="3516435" y="1578352"/>
                    <a:pt x="3442000" y="1576234"/>
                    <a:pt x="3367669" y="1572322"/>
                  </a:cubicBezTo>
                  <a:lnTo>
                    <a:pt x="3166947" y="1561171"/>
                  </a:lnTo>
                  <a:cubicBezTo>
                    <a:pt x="3140927" y="1553737"/>
                    <a:pt x="3115141" y="1545431"/>
                    <a:pt x="3088888" y="1538868"/>
                  </a:cubicBezTo>
                  <a:cubicBezTo>
                    <a:pt x="3055642" y="1530556"/>
                    <a:pt x="3021774" y="1524877"/>
                    <a:pt x="2988527" y="1516566"/>
                  </a:cubicBezTo>
                  <a:cubicBezTo>
                    <a:pt x="2977123" y="1513715"/>
                    <a:pt x="2965587" y="1510672"/>
                    <a:pt x="2955073" y="1505415"/>
                  </a:cubicBezTo>
                  <a:cubicBezTo>
                    <a:pt x="2909285" y="1482521"/>
                    <a:pt x="2876599" y="1453869"/>
                    <a:pt x="2832410" y="1427356"/>
                  </a:cubicBezTo>
                  <a:cubicBezTo>
                    <a:pt x="2818156" y="1418803"/>
                    <a:pt x="2801901" y="1413864"/>
                    <a:pt x="2787805" y="1405054"/>
                  </a:cubicBezTo>
                  <a:cubicBezTo>
                    <a:pt x="2772045" y="1395204"/>
                    <a:pt x="2758960" y="1381450"/>
                    <a:pt x="2743200" y="1371600"/>
                  </a:cubicBezTo>
                  <a:cubicBezTo>
                    <a:pt x="2729104" y="1362790"/>
                    <a:pt x="2713028" y="1357545"/>
                    <a:pt x="2698595" y="1349298"/>
                  </a:cubicBezTo>
                  <a:cubicBezTo>
                    <a:pt x="2686959" y="1342649"/>
                    <a:pt x="2677129" y="1332989"/>
                    <a:pt x="2665142" y="1326995"/>
                  </a:cubicBezTo>
                  <a:cubicBezTo>
                    <a:pt x="2647238" y="1318043"/>
                    <a:pt x="2627290" y="1313645"/>
                    <a:pt x="2609386" y="1304693"/>
                  </a:cubicBezTo>
                  <a:cubicBezTo>
                    <a:pt x="2597399" y="1298699"/>
                    <a:pt x="2587698" y="1288808"/>
                    <a:pt x="2575932" y="1282390"/>
                  </a:cubicBezTo>
                  <a:cubicBezTo>
                    <a:pt x="2546745" y="1266470"/>
                    <a:pt x="2516459" y="1252653"/>
                    <a:pt x="2486722" y="1237785"/>
                  </a:cubicBezTo>
                  <a:cubicBezTo>
                    <a:pt x="2471854" y="1230351"/>
                    <a:pt x="2457887" y="1220740"/>
                    <a:pt x="2442117" y="1215483"/>
                  </a:cubicBezTo>
                  <a:lnTo>
                    <a:pt x="2341756" y="1182029"/>
                  </a:lnTo>
                  <a:cubicBezTo>
                    <a:pt x="2330605" y="1178312"/>
                    <a:pt x="2318083" y="1177398"/>
                    <a:pt x="2308303" y="1170878"/>
                  </a:cubicBezTo>
                  <a:cubicBezTo>
                    <a:pt x="2259079" y="1138063"/>
                    <a:pt x="2287991" y="1151205"/>
                    <a:pt x="2219093" y="1137424"/>
                  </a:cubicBezTo>
                  <a:cubicBezTo>
                    <a:pt x="2143379" y="1086950"/>
                    <a:pt x="2238170" y="1145904"/>
                    <a:pt x="2118732" y="1092820"/>
                  </a:cubicBezTo>
                  <a:cubicBezTo>
                    <a:pt x="1989027" y="1035173"/>
                    <a:pt x="2173830" y="1100034"/>
                    <a:pt x="2051825" y="1059366"/>
                  </a:cubicBezTo>
                  <a:cubicBezTo>
                    <a:pt x="2040674" y="1051932"/>
                    <a:pt x="2030742" y="1042218"/>
                    <a:pt x="2018371" y="1037063"/>
                  </a:cubicBezTo>
                  <a:cubicBezTo>
                    <a:pt x="1985820" y="1023500"/>
                    <a:pt x="1918010" y="1003610"/>
                    <a:pt x="1918010" y="1003610"/>
                  </a:cubicBezTo>
                  <a:cubicBezTo>
                    <a:pt x="1818943" y="929309"/>
                    <a:pt x="1926236" y="1000764"/>
                    <a:pt x="1828800" y="959005"/>
                  </a:cubicBezTo>
                  <a:cubicBezTo>
                    <a:pt x="1816482" y="953726"/>
                    <a:pt x="1807334" y="942696"/>
                    <a:pt x="1795347" y="936702"/>
                  </a:cubicBezTo>
                  <a:cubicBezTo>
                    <a:pt x="1779351" y="928704"/>
                    <a:pt x="1731577" y="917972"/>
                    <a:pt x="1717288" y="914400"/>
                  </a:cubicBezTo>
                  <a:cubicBezTo>
                    <a:pt x="1621413" y="850485"/>
                    <a:pt x="1742717" y="927115"/>
                    <a:pt x="1650381" y="880946"/>
                  </a:cubicBezTo>
                  <a:cubicBezTo>
                    <a:pt x="1563924" y="837717"/>
                    <a:pt x="1667551" y="875518"/>
                    <a:pt x="1583473" y="847493"/>
                  </a:cubicBezTo>
                  <a:cubicBezTo>
                    <a:pt x="1530459" y="812149"/>
                    <a:pt x="1562735" y="829429"/>
                    <a:pt x="1483112" y="802888"/>
                  </a:cubicBezTo>
                  <a:lnTo>
                    <a:pt x="1382751" y="769434"/>
                  </a:lnTo>
                  <a:cubicBezTo>
                    <a:pt x="1371600" y="765717"/>
                    <a:pt x="1360824" y="760588"/>
                    <a:pt x="1349298" y="758283"/>
                  </a:cubicBezTo>
                  <a:cubicBezTo>
                    <a:pt x="1330713" y="754566"/>
                    <a:pt x="1311828" y="752119"/>
                    <a:pt x="1293542" y="747132"/>
                  </a:cubicBezTo>
                  <a:cubicBezTo>
                    <a:pt x="1270861" y="740946"/>
                    <a:pt x="1248937" y="732263"/>
                    <a:pt x="1226634" y="724829"/>
                  </a:cubicBezTo>
                  <a:lnTo>
                    <a:pt x="1159727" y="702527"/>
                  </a:lnTo>
                  <a:lnTo>
                    <a:pt x="1126273" y="691376"/>
                  </a:lnTo>
                  <a:cubicBezTo>
                    <a:pt x="1115122" y="687659"/>
                    <a:pt x="1104502" y="681522"/>
                    <a:pt x="1092820" y="680224"/>
                  </a:cubicBezTo>
                  <a:cubicBezTo>
                    <a:pt x="1059366" y="676507"/>
                    <a:pt x="1025780" y="673833"/>
                    <a:pt x="992459" y="669073"/>
                  </a:cubicBezTo>
                  <a:cubicBezTo>
                    <a:pt x="973696" y="666393"/>
                    <a:pt x="955436" y="660804"/>
                    <a:pt x="936703" y="657922"/>
                  </a:cubicBezTo>
                  <a:cubicBezTo>
                    <a:pt x="896856" y="651792"/>
                    <a:pt x="784321" y="639752"/>
                    <a:pt x="747132" y="635620"/>
                  </a:cubicBezTo>
                  <a:cubicBezTo>
                    <a:pt x="735981" y="628186"/>
                    <a:pt x="725925" y="618760"/>
                    <a:pt x="713678" y="613317"/>
                  </a:cubicBezTo>
                  <a:cubicBezTo>
                    <a:pt x="692195" y="603769"/>
                    <a:pt x="646771" y="591015"/>
                    <a:pt x="646771" y="591015"/>
                  </a:cubicBezTo>
                  <a:cubicBezTo>
                    <a:pt x="635620" y="583581"/>
                    <a:pt x="625304" y="574706"/>
                    <a:pt x="613317" y="568712"/>
                  </a:cubicBezTo>
                  <a:cubicBezTo>
                    <a:pt x="602804" y="563455"/>
                    <a:pt x="589644" y="564081"/>
                    <a:pt x="579864" y="557561"/>
                  </a:cubicBezTo>
                  <a:cubicBezTo>
                    <a:pt x="496335" y="501875"/>
                    <a:pt x="592499" y="539470"/>
                    <a:pt x="512956" y="512956"/>
                  </a:cubicBezTo>
                  <a:cubicBezTo>
                    <a:pt x="501805" y="505522"/>
                    <a:pt x="489968" y="499026"/>
                    <a:pt x="479503" y="490654"/>
                  </a:cubicBezTo>
                  <a:cubicBezTo>
                    <a:pt x="471293" y="484086"/>
                    <a:pt x="465611" y="474659"/>
                    <a:pt x="457200" y="468351"/>
                  </a:cubicBezTo>
                  <a:cubicBezTo>
                    <a:pt x="435757" y="452268"/>
                    <a:pt x="409247" y="442699"/>
                    <a:pt x="390293" y="423746"/>
                  </a:cubicBezTo>
                  <a:cubicBezTo>
                    <a:pt x="359678" y="393133"/>
                    <a:pt x="377964" y="404769"/>
                    <a:pt x="334537" y="390293"/>
                  </a:cubicBezTo>
                  <a:cubicBezTo>
                    <a:pt x="323386" y="382859"/>
                    <a:pt x="313070" y="373984"/>
                    <a:pt x="301083" y="367990"/>
                  </a:cubicBezTo>
                  <a:cubicBezTo>
                    <a:pt x="290569" y="362733"/>
                    <a:pt x="277904" y="362547"/>
                    <a:pt x="267629" y="356839"/>
                  </a:cubicBezTo>
                  <a:cubicBezTo>
                    <a:pt x="244198" y="343822"/>
                    <a:pt x="223024" y="327102"/>
                    <a:pt x="200722" y="312234"/>
                  </a:cubicBezTo>
                  <a:cubicBezTo>
                    <a:pt x="189571" y="304800"/>
                    <a:pt x="176746" y="299409"/>
                    <a:pt x="167269" y="289932"/>
                  </a:cubicBezTo>
                  <a:cubicBezTo>
                    <a:pt x="159835" y="282498"/>
                    <a:pt x="153981" y="273038"/>
                    <a:pt x="144966" y="267629"/>
                  </a:cubicBezTo>
                  <a:cubicBezTo>
                    <a:pt x="134887" y="261581"/>
                    <a:pt x="122663" y="260195"/>
                    <a:pt x="111512" y="256478"/>
                  </a:cubicBezTo>
                  <a:cubicBezTo>
                    <a:pt x="100361" y="249044"/>
                    <a:pt x="88524" y="242548"/>
                    <a:pt x="78059" y="234176"/>
                  </a:cubicBezTo>
                  <a:cubicBezTo>
                    <a:pt x="55359" y="216016"/>
                    <a:pt x="50014" y="203260"/>
                    <a:pt x="33454" y="178420"/>
                  </a:cubicBezTo>
                  <a:cubicBezTo>
                    <a:pt x="29737" y="167269"/>
                    <a:pt x="23965" y="156602"/>
                    <a:pt x="22303" y="144966"/>
                  </a:cubicBezTo>
                  <a:cubicBezTo>
                    <a:pt x="876" y="-5020"/>
                    <a:pt x="31440" y="62880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0051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195</Words>
  <Application>Microsoft Macintosh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Dalin Shi</dc:creator>
  <cp:lastModifiedBy>Elena Masferrer</cp:lastModifiedBy>
  <cp:revision>17</cp:revision>
  <dcterms:created xsi:type="dcterms:W3CDTF">2021-09-07T01:47:40Z</dcterms:created>
  <dcterms:modified xsi:type="dcterms:W3CDTF">2021-09-28T17:26:37Z</dcterms:modified>
</cp:coreProperties>
</file>