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2210"/>
  </p:normalViewPr>
  <p:slideViewPr>
    <p:cSldViewPr snapToGrid="0" snapToObjects="1">
      <p:cViewPr varScale="1">
        <p:scale>
          <a:sx n="104" d="100"/>
          <a:sy n="104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61684-54DC-A348-A71D-ADB50197C803}" type="datetimeFigureOut">
              <a:rPr lang="en-US" smtClean="0"/>
              <a:t>9/18/21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C0F50-CB8F-EE44-AFB6-AD4A74346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3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Arctic special issue in JGR Oceans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C0F50-CB8F-EE44-AFB6-AD4A743465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8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1A74-94C5-EF4B-843B-FA07FC1CE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A65A8-8DDB-C947-9951-1D1E2D513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F5CF1-2791-8745-974E-A418BF4D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5A3B-DAF7-C74D-BEE1-A5FA6A69A85D}" type="datetimeFigureOut">
              <a:rPr lang="en-US" smtClean="0"/>
              <a:t>9/18/21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82E9-9ECC-D443-B2B9-44239DAE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51B18-FB90-1D49-95D9-D23C9092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AE86-9394-8E4B-B42C-454C5A56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1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B52A-1A8E-5A4A-84C9-CA2CA320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6B888-EC28-734D-A719-77E63EF2B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0A72-4C44-3542-BD2B-FD3E4A4B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5A3B-DAF7-C74D-BEE1-A5FA6A69A85D}" type="datetimeFigureOut">
              <a:rPr lang="en-US" smtClean="0"/>
              <a:t>9/18/21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2FD3D-D80C-2B48-A4D9-F397C14B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41DF0-55F2-2640-AD27-ADC6BDB4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AE86-9394-8E4B-B42C-454C5A56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3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A6F5-FD65-5949-B67B-BFC9D7F6E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F2CF1-60D5-3246-850B-6358A7B74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AFA37-2FA8-0643-8FA0-5BED2986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5A3B-DAF7-C74D-BEE1-A5FA6A69A85D}" type="datetimeFigureOut">
              <a:rPr lang="en-US" smtClean="0"/>
              <a:t>9/18/21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7EE6-5506-194E-89CE-D9B861E5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34B46-536F-2548-9F5E-489E376A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AE86-9394-8E4B-B42C-454C5A56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5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2E39-DF55-3340-B9D6-1A09DFDA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9F5D-F612-B744-96F5-0B2A18C03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51A20-45F3-9246-8E3D-AC3DF9AE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5A3B-DAF7-C74D-BEE1-A5FA6A69A85D}" type="datetimeFigureOut">
              <a:rPr lang="en-US" smtClean="0"/>
              <a:t>9/18/21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16453-B74B-CD4D-A12E-0F240C81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E82E5-BAC1-C042-BF5A-291629BE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AE86-9394-8E4B-B42C-454C5A56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4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4975-A918-2546-971E-9275DEDB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4F5A8-48EE-9B4B-8A94-07CD69F90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1F08-F727-6F4E-B011-D5440D10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5A3B-DAF7-C74D-BEE1-A5FA6A69A85D}" type="datetimeFigureOut">
              <a:rPr lang="en-US" smtClean="0"/>
              <a:t>9/18/21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633AC-E128-294E-8D8B-CFB42C3D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22077-7823-A44C-AD64-93C6190F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AE86-9394-8E4B-B42C-454C5A56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9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29D9A-2CC4-7347-92EC-13D64FB6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A3B1-07F2-D04F-999B-4F9CD829A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81151-3F19-154A-AAF1-8E8FFD872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38AF6-EBFD-2448-87D8-D29781E7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5A3B-DAF7-C74D-BEE1-A5FA6A69A85D}" type="datetimeFigureOut">
              <a:rPr lang="en-US" smtClean="0"/>
              <a:t>9/18/21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EFE00-D716-1F4D-ADA1-6486EDE6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92BEE-0DB5-1243-9932-EAB92950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AE86-9394-8E4B-B42C-454C5A56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0A7E-4940-E84A-AF13-A040CA02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29B1C-37ED-C743-8EBE-CDAAEDA79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D7FE8-A82A-9D4B-BF9C-727AB5C4A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BA6B4-E14C-E041-8A3D-3B4F37728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7534E-E6C1-3147-8BC0-CD979FF0E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9B7BC-B1B9-3A44-8BBA-04B74C1C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5A3B-DAF7-C74D-BEE1-A5FA6A69A85D}" type="datetimeFigureOut">
              <a:rPr lang="en-US" smtClean="0"/>
              <a:t>9/18/21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C8F99-480D-3943-A7B6-33988E57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24363-7793-6348-97D6-8599D3AF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AE86-9394-8E4B-B42C-454C5A56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C68F-AC9B-F148-AD2D-EED02573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873F5-4C79-0D40-88E2-D8FEA181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5A3B-DAF7-C74D-BEE1-A5FA6A69A85D}" type="datetimeFigureOut">
              <a:rPr lang="en-US" smtClean="0"/>
              <a:t>9/18/21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D3BD3-CCFE-9D4C-BFE6-8219F37B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3CB88-2973-4B4B-A622-087B96FD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AE86-9394-8E4B-B42C-454C5A56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1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01D42-7BFA-EE48-B5E7-75762F5B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5A3B-DAF7-C74D-BEE1-A5FA6A69A85D}" type="datetimeFigureOut">
              <a:rPr lang="en-US" smtClean="0"/>
              <a:t>9/18/21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37A8C-F166-0645-9599-086C3295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66A0D-E158-614D-94A9-EF83C7A8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AE86-9394-8E4B-B42C-454C5A56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6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9E0A-9A7F-AB40-AD0B-DCEF8B4C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22C8B-A132-C44E-8FEC-14B3A6101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5994F-4E46-4F48-B1E9-DBB50914C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55E68-2872-A544-B1D7-3F637811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5A3B-DAF7-C74D-BEE1-A5FA6A69A85D}" type="datetimeFigureOut">
              <a:rPr lang="en-US" smtClean="0"/>
              <a:t>9/18/21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2B571-D6EE-E043-97FF-FE167F6E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FCFF1-D822-E649-86E1-E69E80D1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AE86-9394-8E4B-B42C-454C5A56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331D-5668-AF4E-8EA0-D96DCB63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085DA-28B1-0446-8C04-F5F86F878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C62EE-18ED-5947-8D50-F9CF75659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BD7C9-B8C0-FD48-A1B4-05F1C423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5A3B-DAF7-C74D-BEE1-A5FA6A69A85D}" type="datetimeFigureOut">
              <a:rPr lang="en-US" smtClean="0"/>
              <a:t>9/18/21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6669D-9339-AF4F-8500-3C7D3A85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9D31F-357B-2A49-AB74-50FA34EF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AE86-9394-8E4B-B42C-454C5A56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7EFF2-730B-3C42-A8AA-31766CD3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6F733-54EB-984E-873C-3B3D197DF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3F750-2AA2-4246-B1A9-C73D5270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5A3B-DAF7-C74D-BEE1-A5FA6A69A85D}" type="datetimeFigureOut">
              <a:rPr lang="en-US" smtClean="0"/>
              <a:t>9/18/21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C6CF3-EA08-9249-B886-8639C474C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ED503-C1C1-ED4C-826C-E5F870805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FAE86-9394-8E4B-B42C-454C5A56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5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AF73-FF0F-F847-8A6B-659CC7E46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953" y="0"/>
            <a:ext cx="9144000" cy="1089498"/>
          </a:xfrm>
        </p:spPr>
        <p:txBody>
          <a:bodyPr/>
          <a:lstStyle/>
          <a:p>
            <a:r>
              <a:rPr lang="en-US" dirty="0"/>
              <a:t>US Sections in Green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7BE2A-6DF5-564D-8CF3-3892FC1DB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152" y="1068861"/>
            <a:ext cx="8355889" cy="57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8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AF73-FF0F-F847-8A6B-659CC7E46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469" y="1"/>
            <a:ext cx="9144000" cy="1037968"/>
          </a:xfrm>
        </p:spPr>
        <p:txBody>
          <a:bodyPr/>
          <a:lstStyle/>
          <a:p>
            <a:r>
              <a:rPr lang="en-US" dirty="0"/>
              <a:t>GP17 Two-ship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51F2EC-269C-D840-807C-4C4B4FED9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6" y="1142080"/>
            <a:ext cx="9755127" cy="55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0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</Words>
  <Application>Microsoft Macintosh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US Sections in Green</vt:lpstr>
      <vt:lpstr>GP17 Two-ship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Sections in Green</dc:title>
  <dc:creator>Microsoft Office User</dc:creator>
  <cp:lastModifiedBy>Microsoft Office User</cp:lastModifiedBy>
  <cp:revision>3</cp:revision>
  <dcterms:created xsi:type="dcterms:W3CDTF">2021-09-18T11:29:26Z</dcterms:created>
  <dcterms:modified xsi:type="dcterms:W3CDTF">2021-09-18T12:08:11Z</dcterms:modified>
</cp:coreProperties>
</file>